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84" r:id="rId16"/>
    <p:sldId id="273" r:id="rId17"/>
    <p:sldId id="319" r:id="rId18"/>
    <p:sldId id="276" r:id="rId19"/>
    <p:sldId id="277" r:id="rId20"/>
    <p:sldId id="281" r:id="rId21"/>
    <p:sldId id="279" r:id="rId22"/>
    <p:sldId id="282" r:id="rId23"/>
    <p:sldId id="283" r:id="rId24"/>
    <p:sldId id="285" r:id="rId25"/>
    <p:sldId id="286" r:id="rId26"/>
    <p:sldId id="287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9" r:id="rId35"/>
    <p:sldId id="301" r:id="rId36"/>
    <p:sldId id="302" r:id="rId37"/>
    <p:sldId id="303" r:id="rId38"/>
    <p:sldId id="304" r:id="rId39"/>
    <p:sldId id="305" r:id="rId40"/>
    <p:sldId id="307" r:id="rId41"/>
    <p:sldId id="308" r:id="rId42"/>
    <p:sldId id="309" r:id="rId43"/>
    <p:sldId id="310" r:id="rId44"/>
    <p:sldId id="312" r:id="rId45"/>
    <p:sldId id="314" r:id="rId46"/>
    <p:sldId id="315" r:id="rId47"/>
    <p:sldId id="317" r:id="rId48"/>
    <p:sldId id="31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52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56" autoAdjust="0"/>
    <p:restoredTop sz="94660"/>
  </p:normalViewPr>
  <p:slideViewPr>
    <p:cSldViewPr snapToGrid="0">
      <p:cViewPr varScale="1">
        <p:scale>
          <a:sx n="79" d="100"/>
          <a:sy n="79" d="100"/>
        </p:scale>
        <p:origin x="9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D5443B-3D11-4DA4-A983-FEE933A7E0A2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4CD18F-E77F-4940-BA1B-5E182EB97EE6}">
      <dgm:prSet phldrT="[Text]"/>
      <dgm:spPr/>
      <dgm:t>
        <a:bodyPr/>
        <a:lstStyle/>
        <a:p>
          <a:r>
            <a:rPr lang="fr-FR" dirty="0" smtClean="0"/>
            <a:t>+1km sud</a:t>
          </a:r>
          <a:endParaRPr lang="en-US" dirty="0"/>
        </a:p>
      </dgm:t>
    </dgm:pt>
    <dgm:pt modelId="{1A0D9A11-A82F-492C-BB9D-08A547311A94}" type="parTrans" cxnId="{6888DE86-FAB1-4185-B581-FDBEDC5C7FAE}">
      <dgm:prSet/>
      <dgm:spPr/>
      <dgm:t>
        <a:bodyPr/>
        <a:lstStyle/>
        <a:p>
          <a:endParaRPr lang="en-US"/>
        </a:p>
      </dgm:t>
    </dgm:pt>
    <dgm:pt modelId="{2AD3EF70-C485-494C-ACDD-CCB4CCAAE2ED}" type="sibTrans" cxnId="{6888DE86-FAB1-4185-B581-FDBEDC5C7FAE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01F1B5CD-63E9-45AB-89F3-ABC35B96F7B0}">
      <dgm:prSet phldrT="[Text]"/>
      <dgm:spPr/>
      <dgm:t>
        <a:bodyPr/>
        <a:lstStyle/>
        <a:p>
          <a:r>
            <a:rPr lang="fr-FR" dirty="0" smtClean="0"/>
            <a:t>+1km est</a:t>
          </a:r>
          <a:endParaRPr lang="en-US" dirty="0"/>
        </a:p>
      </dgm:t>
    </dgm:pt>
    <dgm:pt modelId="{99272D0C-4874-49CA-9420-E1A6EC422496}" type="parTrans" cxnId="{7F3F9E45-B42C-4920-B710-BB581EF0AB7D}">
      <dgm:prSet/>
      <dgm:spPr/>
      <dgm:t>
        <a:bodyPr/>
        <a:lstStyle/>
        <a:p>
          <a:endParaRPr lang="en-US"/>
        </a:p>
      </dgm:t>
    </dgm:pt>
    <dgm:pt modelId="{AE00E25B-D4D5-4287-9A0E-0D865125C999}" type="sibTrans" cxnId="{7F3F9E45-B42C-4920-B710-BB581EF0AB7D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A4FB699C-2961-4827-A497-D611289F2107}">
      <dgm:prSet phldrT="[Text]"/>
      <dgm:spPr/>
      <dgm:t>
        <a:bodyPr/>
        <a:lstStyle/>
        <a:p>
          <a:r>
            <a:rPr lang="fr-FR" dirty="0" smtClean="0"/>
            <a:t>+1km nord</a:t>
          </a:r>
          <a:endParaRPr lang="en-US" dirty="0"/>
        </a:p>
      </dgm:t>
    </dgm:pt>
    <dgm:pt modelId="{A729F37C-E8EB-42D3-B7DC-FA0B6BCC372C}" type="parTrans" cxnId="{29719196-2EC5-4DDD-B5AD-BBEEDB81891D}">
      <dgm:prSet/>
      <dgm:spPr/>
      <dgm:t>
        <a:bodyPr/>
        <a:lstStyle/>
        <a:p>
          <a:endParaRPr lang="en-US"/>
        </a:p>
      </dgm:t>
    </dgm:pt>
    <dgm:pt modelId="{E8C74DCB-CACB-4CC7-8767-7E4541B22558}" type="sibTrans" cxnId="{29719196-2EC5-4DDD-B5AD-BBEEDB81891D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0054D3BF-983A-4167-8FDD-2CC2FBC1ABD5}">
      <dgm:prSet phldrT="[Text]"/>
      <dgm:spPr/>
      <dgm:t>
        <a:bodyPr/>
        <a:lstStyle/>
        <a:p>
          <a:r>
            <a:rPr lang="fr-FR" dirty="0" smtClean="0"/>
            <a:t>Point(s) solution(s)   </a:t>
          </a:r>
          <a:endParaRPr lang="en-US" dirty="0"/>
        </a:p>
      </dgm:t>
    </dgm:pt>
    <dgm:pt modelId="{9BD8FA68-C7B7-4173-B669-DC7CEDA27B64}" type="parTrans" cxnId="{B53F6741-D4CA-46BA-9312-9E1371B7CBB2}">
      <dgm:prSet/>
      <dgm:spPr/>
      <dgm:t>
        <a:bodyPr/>
        <a:lstStyle/>
        <a:p>
          <a:endParaRPr lang="en-US"/>
        </a:p>
      </dgm:t>
    </dgm:pt>
    <dgm:pt modelId="{C9562F5C-BAFF-4214-9B04-0A896A0ADA58}" type="sibTrans" cxnId="{B53F6741-D4CA-46BA-9312-9E1371B7CBB2}">
      <dgm:prSet/>
      <dgm:spPr/>
      <dgm:t>
        <a:bodyPr/>
        <a:lstStyle/>
        <a:p>
          <a:endParaRPr lang="en-US"/>
        </a:p>
      </dgm:t>
    </dgm:pt>
    <dgm:pt modelId="{E6A5E44E-C581-481B-80B9-70E4E5631F86}">
      <dgm:prSet phldrT="[Text]"/>
      <dgm:spPr/>
      <dgm:t>
        <a:bodyPr/>
        <a:lstStyle/>
        <a:p>
          <a:r>
            <a:rPr lang="fr-FR" dirty="0" smtClean="0"/>
            <a:t>Point B</a:t>
          </a:r>
          <a:endParaRPr lang="en-US" dirty="0"/>
        </a:p>
      </dgm:t>
    </dgm:pt>
    <dgm:pt modelId="{4A675DD5-8484-4946-8147-7659FD12260B}" type="parTrans" cxnId="{4D53B4FA-DBB1-4FC0-B325-C2E986511AFD}">
      <dgm:prSet/>
      <dgm:spPr/>
      <dgm:t>
        <a:bodyPr/>
        <a:lstStyle/>
        <a:p>
          <a:endParaRPr lang="en-US"/>
        </a:p>
      </dgm:t>
    </dgm:pt>
    <dgm:pt modelId="{E948E216-509F-4A3C-8E15-8AE40BE6F066}" type="sibTrans" cxnId="{4D53B4FA-DBB1-4FC0-B325-C2E986511AFD}">
      <dgm:prSet/>
      <dgm:spPr/>
      <dgm:t>
        <a:bodyPr/>
        <a:lstStyle/>
        <a:p>
          <a:endParaRPr lang="en-US"/>
        </a:p>
      </dgm:t>
    </dgm:pt>
    <dgm:pt modelId="{6AD5DBDA-B556-4BDA-834E-3DF4CDC788FD}">
      <dgm:prSet phldrT="[Text]"/>
      <dgm:spPr/>
      <dgm:t>
        <a:bodyPr/>
        <a:lstStyle/>
        <a:p>
          <a:endParaRPr lang="en-US" dirty="0"/>
        </a:p>
      </dgm:t>
    </dgm:pt>
    <dgm:pt modelId="{B4E6A920-C7BB-4494-8EBA-3E5AA3DF9D1E}" type="parTrans" cxnId="{DC0D29A1-F1B2-454B-B7B3-E8DCA7FBB26D}">
      <dgm:prSet/>
      <dgm:spPr/>
      <dgm:t>
        <a:bodyPr/>
        <a:lstStyle/>
        <a:p>
          <a:endParaRPr lang="en-US"/>
        </a:p>
      </dgm:t>
    </dgm:pt>
    <dgm:pt modelId="{49ED1ACC-6BDF-4BAA-A260-C1CD34BFB48E}" type="sibTrans" cxnId="{DC0D29A1-F1B2-454B-B7B3-E8DCA7FBB26D}">
      <dgm:prSet/>
      <dgm:spPr/>
      <dgm:t>
        <a:bodyPr/>
        <a:lstStyle/>
        <a:p>
          <a:endParaRPr lang="en-US"/>
        </a:p>
      </dgm:t>
    </dgm:pt>
    <dgm:pt modelId="{F0DCB653-1770-477C-8AD8-9E36E63805CE}">
      <dgm:prSet phldrT="[Text]"/>
      <dgm:spPr/>
      <dgm:t>
        <a:bodyPr/>
        <a:lstStyle/>
        <a:p>
          <a:r>
            <a:rPr lang="fr-FR" dirty="0" smtClean="0"/>
            <a:t>Point c</a:t>
          </a:r>
          <a:endParaRPr lang="en-US" dirty="0"/>
        </a:p>
      </dgm:t>
    </dgm:pt>
    <dgm:pt modelId="{0A5B48E9-BF0B-4F65-91AE-8B98195CB1C0}" type="parTrans" cxnId="{D8956CA5-F850-4018-AADF-A98C951FE59C}">
      <dgm:prSet/>
      <dgm:spPr/>
      <dgm:t>
        <a:bodyPr/>
        <a:lstStyle/>
        <a:p>
          <a:endParaRPr lang="en-US"/>
        </a:p>
      </dgm:t>
    </dgm:pt>
    <dgm:pt modelId="{02DA6D8C-D86E-46F2-AB19-7F31EBD4F2F6}" type="sibTrans" cxnId="{D8956CA5-F850-4018-AADF-A98C951FE59C}">
      <dgm:prSet/>
      <dgm:spPr/>
      <dgm:t>
        <a:bodyPr/>
        <a:lstStyle/>
        <a:p>
          <a:endParaRPr lang="en-US"/>
        </a:p>
      </dgm:t>
    </dgm:pt>
    <dgm:pt modelId="{7622F68A-9ECD-40B6-9C23-6DB7412D624E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5622AAFD-30C7-4465-8A57-2085B5BD97C7}" type="sibTrans" cxnId="{ACD2D45D-CB7E-48EA-B725-15713DA34240}">
      <dgm:prSet/>
      <dgm:spPr/>
      <dgm:t>
        <a:bodyPr/>
        <a:lstStyle/>
        <a:p>
          <a:endParaRPr lang="en-US"/>
        </a:p>
      </dgm:t>
    </dgm:pt>
    <dgm:pt modelId="{7363B7D1-BA2C-4ABA-9ED3-EBBC4360E642}" type="parTrans" cxnId="{ACD2D45D-CB7E-48EA-B725-15713DA34240}">
      <dgm:prSet/>
      <dgm:spPr/>
      <dgm:t>
        <a:bodyPr/>
        <a:lstStyle/>
        <a:p>
          <a:endParaRPr lang="en-US"/>
        </a:p>
      </dgm:t>
    </dgm:pt>
    <dgm:pt modelId="{70BCDADF-46FD-409D-A1A9-5EF42A934C9C}">
      <dgm:prSet/>
      <dgm:spPr/>
      <dgm:t>
        <a:bodyPr/>
        <a:lstStyle/>
        <a:p>
          <a:r>
            <a:rPr lang="en-US" smtClean="0"/>
            <a:t> Point(s) solution(s)   </a:t>
          </a:r>
          <a:endParaRPr lang="en-US"/>
        </a:p>
      </dgm:t>
    </dgm:pt>
    <dgm:pt modelId="{4BF667CB-59C4-4BFE-A495-4D14237BB26B}" type="parTrans" cxnId="{64EC41B7-C7CA-4DAE-86CC-5901C19457B0}">
      <dgm:prSet/>
      <dgm:spPr/>
      <dgm:t>
        <a:bodyPr/>
        <a:lstStyle/>
        <a:p>
          <a:endParaRPr lang="en-US"/>
        </a:p>
      </dgm:t>
    </dgm:pt>
    <dgm:pt modelId="{B62207BE-9925-4F62-9EC1-0FE340C901EE}" type="sibTrans" cxnId="{64EC41B7-C7CA-4DAE-86CC-5901C19457B0}">
      <dgm:prSet/>
      <dgm:spPr/>
      <dgm:t>
        <a:bodyPr/>
        <a:lstStyle/>
        <a:p>
          <a:endParaRPr lang="en-US"/>
        </a:p>
      </dgm:t>
    </dgm:pt>
    <dgm:pt modelId="{FFA08E46-7879-4D4B-A90E-696B9E8C0200}">
      <dgm:prSet/>
      <dgm:spPr/>
      <dgm:t>
        <a:bodyPr/>
        <a:lstStyle/>
        <a:p>
          <a:endParaRPr lang="en-US"/>
        </a:p>
      </dgm:t>
    </dgm:pt>
    <dgm:pt modelId="{067D02FD-D3F2-467F-9B44-63764BB2B018}" type="parTrans" cxnId="{AAD39AFF-B519-4077-83BA-963DB0742E4D}">
      <dgm:prSet/>
      <dgm:spPr/>
      <dgm:t>
        <a:bodyPr/>
        <a:lstStyle/>
        <a:p>
          <a:endParaRPr lang="en-US"/>
        </a:p>
      </dgm:t>
    </dgm:pt>
    <dgm:pt modelId="{C496E724-7AD1-4C87-B754-545C161BD04E}" type="sibTrans" cxnId="{AAD39AFF-B519-4077-83BA-963DB0742E4D}">
      <dgm:prSet/>
      <dgm:spPr/>
      <dgm:t>
        <a:bodyPr/>
        <a:lstStyle/>
        <a:p>
          <a:endParaRPr lang="en-US"/>
        </a:p>
      </dgm:t>
    </dgm:pt>
    <dgm:pt modelId="{B8710D7A-7CF6-4DC5-B5BA-B36314486A2D}">
      <dgm:prSet phldrT="[Text]"/>
      <dgm:spPr/>
      <dgm:t>
        <a:bodyPr/>
        <a:lstStyle/>
        <a:p>
          <a:endParaRPr lang="en-US" dirty="0"/>
        </a:p>
      </dgm:t>
    </dgm:pt>
    <dgm:pt modelId="{FB4A5BEC-EB5E-4A75-91A1-284F1FE718D4}" type="parTrans" cxnId="{BFBBE78C-6E46-4909-8AC4-751F77A0ED0F}">
      <dgm:prSet/>
      <dgm:spPr/>
      <dgm:t>
        <a:bodyPr/>
        <a:lstStyle/>
        <a:p>
          <a:endParaRPr lang="en-US"/>
        </a:p>
      </dgm:t>
    </dgm:pt>
    <dgm:pt modelId="{1E88CB73-9FEF-484D-962D-E323E57FFBE1}" type="sibTrans" cxnId="{BFBBE78C-6E46-4909-8AC4-751F77A0ED0F}">
      <dgm:prSet/>
      <dgm:spPr/>
      <dgm:t>
        <a:bodyPr/>
        <a:lstStyle/>
        <a:p>
          <a:endParaRPr lang="en-US"/>
        </a:p>
      </dgm:t>
    </dgm:pt>
    <dgm:pt modelId="{38EEE8AA-B360-409E-A581-26BBC286D4B1}" type="pres">
      <dgm:prSet presAssocID="{E8D5443B-3D11-4DA4-A983-FEE933A7E0A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4C8FF0-BB49-42A2-B7C5-EB36EC13DF8D}" type="pres">
      <dgm:prSet presAssocID="{E8D5443B-3D11-4DA4-A983-FEE933A7E0A2}" presName="tSp" presStyleCnt="0"/>
      <dgm:spPr/>
    </dgm:pt>
    <dgm:pt modelId="{D6DAF53B-5B06-4F17-B37D-4F70AC29ACA3}" type="pres">
      <dgm:prSet presAssocID="{E8D5443B-3D11-4DA4-A983-FEE933A7E0A2}" presName="bSp" presStyleCnt="0"/>
      <dgm:spPr/>
    </dgm:pt>
    <dgm:pt modelId="{E0C7D0EC-D782-49B6-B7D3-E8B1BBEF7881}" type="pres">
      <dgm:prSet presAssocID="{E8D5443B-3D11-4DA4-A983-FEE933A7E0A2}" presName="process" presStyleCnt="0"/>
      <dgm:spPr/>
    </dgm:pt>
    <dgm:pt modelId="{A970C102-600A-43F1-8228-1C7FA93999FA}" type="pres">
      <dgm:prSet presAssocID="{654CD18F-E77F-4940-BA1B-5E182EB97EE6}" presName="composite1" presStyleCnt="0"/>
      <dgm:spPr/>
    </dgm:pt>
    <dgm:pt modelId="{B5B87937-E609-499F-AC00-5D1333B7D752}" type="pres">
      <dgm:prSet presAssocID="{654CD18F-E77F-4940-BA1B-5E182EB97EE6}" presName="dummyNode1" presStyleLbl="node1" presStyleIdx="0" presStyleCnt="4"/>
      <dgm:spPr/>
    </dgm:pt>
    <dgm:pt modelId="{75B99206-7D7D-4820-9A91-E8D060F1BD2F}" type="pres">
      <dgm:prSet presAssocID="{654CD18F-E77F-4940-BA1B-5E182EB97EE6}" presName="childNode1" presStyleLbl="bgAcc1" presStyleIdx="0" presStyleCnt="4" custScaleX="120688" custLinFactNeighborX="-17535" custLinFactNeighborY="-35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F731D-2EE2-4CF2-96A3-EAD478A990BD}" type="pres">
      <dgm:prSet presAssocID="{654CD18F-E77F-4940-BA1B-5E182EB97EE6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36A98-5742-46C4-9A68-07A1CC1869C5}" type="pres">
      <dgm:prSet presAssocID="{654CD18F-E77F-4940-BA1B-5E182EB97EE6}" presName="parentNode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3A74DC-8754-475C-9C93-3AE741D49583}" type="pres">
      <dgm:prSet presAssocID="{654CD18F-E77F-4940-BA1B-5E182EB97EE6}" presName="connSite1" presStyleCnt="0"/>
      <dgm:spPr/>
    </dgm:pt>
    <dgm:pt modelId="{169E8E07-CC46-43E3-8A97-0F6681007640}" type="pres">
      <dgm:prSet presAssocID="{2AD3EF70-C485-494C-ACDD-CCB4CCAAE2ED}" presName="Name9" presStyleLbl="sibTrans2D1" presStyleIdx="0" presStyleCnt="3"/>
      <dgm:spPr/>
      <dgm:t>
        <a:bodyPr/>
        <a:lstStyle/>
        <a:p>
          <a:endParaRPr lang="en-US"/>
        </a:p>
      </dgm:t>
    </dgm:pt>
    <dgm:pt modelId="{8D236852-B59A-46C1-A24A-AD5F4F3770EE}" type="pres">
      <dgm:prSet presAssocID="{01F1B5CD-63E9-45AB-89F3-ABC35B96F7B0}" presName="composite2" presStyleCnt="0"/>
      <dgm:spPr/>
    </dgm:pt>
    <dgm:pt modelId="{BCFE10AB-8B63-409B-ACD2-076E89800A39}" type="pres">
      <dgm:prSet presAssocID="{01F1B5CD-63E9-45AB-89F3-ABC35B96F7B0}" presName="dummyNode2" presStyleLbl="node1" presStyleIdx="0" presStyleCnt="4"/>
      <dgm:spPr/>
    </dgm:pt>
    <dgm:pt modelId="{4C932B03-9FAD-48AF-9933-070ED60EC74D}" type="pres">
      <dgm:prSet presAssocID="{01F1B5CD-63E9-45AB-89F3-ABC35B96F7B0}" presName="childNode2" presStyleLbl="bgAcc1" presStyleIdx="1" presStyleCnt="4" custScaleY="92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B169FC-0C7F-4442-9CD6-9928A0165656}" type="pres">
      <dgm:prSet presAssocID="{01F1B5CD-63E9-45AB-89F3-ABC35B96F7B0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621207-CA27-4EF9-96F5-057209AC5C6A}" type="pres">
      <dgm:prSet presAssocID="{01F1B5CD-63E9-45AB-89F3-ABC35B96F7B0}" presName="parentNode2" presStyleLbl="node1" presStyleIdx="1" presStyleCnt="4" custLinFactNeighborX="4065" custLinFactNeighborY="-102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DDD7B4-9EDB-48A2-9F3F-2FA2C9176690}" type="pres">
      <dgm:prSet presAssocID="{01F1B5CD-63E9-45AB-89F3-ABC35B96F7B0}" presName="connSite2" presStyleCnt="0"/>
      <dgm:spPr/>
    </dgm:pt>
    <dgm:pt modelId="{6C4A2677-3ABC-410C-897E-2938994C67AF}" type="pres">
      <dgm:prSet presAssocID="{AE00E25B-D4D5-4287-9A0E-0D865125C999}" presName="Name18" presStyleLbl="sibTrans2D1" presStyleIdx="1" presStyleCnt="3"/>
      <dgm:spPr/>
      <dgm:t>
        <a:bodyPr/>
        <a:lstStyle/>
        <a:p>
          <a:endParaRPr lang="en-US"/>
        </a:p>
      </dgm:t>
    </dgm:pt>
    <dgm:pt modelId="{48652282-44CD-4662-A02D-8787F39CB58D}" type="pres">
      <dgm:prSet presAssocID="{A4FB699C-2961-4827-A497-D611289F2107}" presName="composite1" presStyleCnt="0"/>
      <dgm:spPr/>
    </dgm:pt>
    <dgm:pt modelId="{A12C8491-4357-4632-9CF9-7BE57494C47E}" type="pres">
      <dgm:prSet presAssocID="{A4FB699C-2961-4827-A497-D611289F2107}" presName="dummyNode1" presStyleLbl="node1" presStyleIdx="1" presStyleCnt="4"/>
      <dgm:spPr/>
    </dgm:pt>
    <dgm:pt modelId="{260CBED1-54DF-4CCE-B443-8F2326483D73}" type="pres">
      <dgm:prSet presAssocID="{A4FB699C-2961-4827-A497-D611289F2107}" presName="childNode1" presStyleLbl="bgAcc1" presStyleIdx="2" presStyleCnt="4" custLinFactNeighborX="-2891" custLinFactNeighborY="8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B363DB-98E0-4639-95BB-C75E51B641F7}" type="pres">
      <dgm:prSet presAssocID="{A4FB699C-2961-4827-A497-D611289F2107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C11F3-444D-4B24-AEC8-8C7B77E75B0A}" type="pres">
      <dgm:prSet presAssocID="{A4FB699C-2961-4827-A497-D611289F2107}" presName="parentNode1" presStyleLbl="node1" presStyleIdx="2" presStyleCnt="4" custLinFactNeighborX="-56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8F3BAE-251F-4B39-8AAD-A47F304FC44A}" type="pres">
      <dgm:prSet presAssocID="{A4FB699C-2961-4827-A497-D611289F2107}" presName="connSite1" presStyleCnt="0"/>
      <dgm:spPr/>
    </dgm:pt>
    <dgm:pt modelId="{017F75DA-F450-4D15-B82C-F39BB83F0BB2}" type="pres">
      <dgm:prSet presAssocID="{E8C74DCB-CACB-4CC7-8767-7E4541B22558}" presName="Name9" presStyleLbl="sibTrans2D1" presStyleIdx="2" presStyleCnt="3"/>
      <dgm:spPr/>
      <dgm:t>
        <a:bodyPr/>
        <a:lstStyle/>
        <a:p>
          <a:endParaRPr lang="en-US"/>
        </a:p>
      </dgm:t>
    </dgm:pt>
    <dgm:pt modelId="{9CC26348-40A2-4BE7-9F68-62FF84CF7852}" type="pres">
      <dgm:prSet presAssocID="{7622F68A-9ECD-40B6-9C23-6DB7412D624E}" presName="composite2" presStyleCnt="0"/>
      <dgm:spPr/>
    </dgm:pt>
    <dgm:pt modelId="{C39ED850-2FE9-493A-A838-51A40F06E440}" type="pres">
      <dgm:prSet presAssocID="{7622F68A-9ECD-40B6-9C23-6DB7412D624E}" presName="dummyNode2" presStyleLbl="node1" presStyleIdx="2" presStyleCnt="4"/>
      <dgm:spPr/>
    </dgm:pt>
    <dgm:pt modelId="{0251BE57-43E0-4FC3-9997-18D3E9E38EBC}" type="pres">
      <dgm:prSet presAssocID="{7622F68A-9ECD-40B6-9C23-6DB7412D624E}" presName="childNode2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9F465B-313A-451A-AE27-75528F91AEA8}" type="pres">
      <dgm:prSet presAssocID="{7622F68A-9ECD-40B6-9C23-6DB7412D624E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0341F8-6BCC-4FF4-9DCA-7E0BED47C9D6}" type="pres">
      <dgm:prSet presAssocID="{7622F68A-9ECD-40B6-9C23-6DB7412D624E}" presName="parentNode2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230EAC-D62C-418F-8EFA-EF5E1BB2C4B2}" type="pres">
      <dgm:prSet presAssocID="{7622F68A-9ECD-40B6-9C23-6DB7412D624E}" presName="connSite2" presStyleCnt="0"/>
      <dgm:spPr/>
    </dgm:pt>
  </dgm:ptLst>
  <dgm:cxnLst>
    <dgm:cxn modelId="{6888DE86-FAB1-4185-B581-FDBEDC5C7FAE}" srcId="{E8D5443B-3D11-4DA4-A983-FEE933A7E0A2}" destId="{654CD18F-E77F-4940-BA1B-5E182EB97EE6}" srcOrd="0" destOrd="0" parTransId="{1A0D9A11-A82F-492C-BB9D-08A547311A94}" sibTransId="{2AD3EF70-C485-494C-ACDD-CCB4CCAAE2ED}"/>
    <dgm:cxn modelId="{7F3F9E45-B42C-4920-B710-BB581EF0AB7D}" srcId="{E8D5443B-3D11-4DA4-A983-FEE933A7E0A2}" destId="{01F1B5CD-63E9-45AB-89F3-ABC35B96F7B0}" srcOrd="1" destOrd="0" parTransId="{99272D0C-4874-49CA-9420-E1A6EC422496}" sibTransId="{AE00E25B-D4D5-4287-9A0E-0D865125C999}"/>
    <dgm:cxn modelId="{ACD2D45D-CB7E-48EA-B725-15713DA34240}" srcId="{E8D5443B-3D11-4DA4-A983-FEE933A7E0A2}" destId="{7622F68A-9ECD-40B6-9C23-6DB7412D624E}" srcOrd="3" destOrd="0" parTransId="{7363B7D1-BA2C-4ABA-9ED3-EBBC4360E642}" sibTransId="{5622AAFD-30C7-4465-8A57-2085B5BD97C7}"/>
    <dgm:cxn modelId="{8FCE9F15-CE76-408B-81E0-37E3897EA250}" type="presOf" srcId="{6AD5DBDA-B556-4BDA-834E-3DF4CDC788FD}" destId="{10B363DB-98E0-4639-95BB-C75E51B641F7}" srcOrd="1" destOrd="0" presId="urn:microsoft.com/office/officeart/2005/8/layout/hProcess4"/>
    <dgm:cxn modelId="{E132B101-E507-4D46-A152-15699929CFC5}" type="presOf" srcId="{6AD5DBDA-B556-4BDA-834E-3DF4CDC788FD}" destId="{260CBED1-54DF-4CCE-B443-8F2326483D73}" srcOrd="0" destOrd="0" presId="urn:microsoft.com/office/officeart/2005/8/layout/hProcess4"/>
    <dgm:cxn modelId="{D7B0B25B-065E-4587-A637-9E01F4E95A5A}" type="presOf" srcId="{01F1B5CD-63E9-45AB-89F3-ABC35B96F7B0}" destId="{80621207-CA27-4EF9-96F5-057209AC5C6A}" srcOrd="0" destOrd="0" presId="urn:microsoft.com/office/officeart/2005/8/layout/hProcess4"/>
    <dgm:cxn modelId="{898D0D66-3BC4-4218-B9B0-DD2C258CF19B}" type="presOf" srcId="{FFA08E46-7879-4D4B-A90E-696B9E8C0200}" destId="{BC9F465B-313A-451A-AE27-75528F91AEA8}" srcOrd="1" destOrd="1" presId="urn:microsoft.com/office/officeart/2005/8/layout/hProcess4"/>
    <dgm:cxn modelId="{29719196-2EC5-4DDD-B5AD-BBEEDB81891D}" srcId="{E8D5443B-3D11-4DA4-A983-FEE933A7E0A2}" destId="{A4FB699C-2961-4827-A497-D611289F2107}" srcOrd="2" destOrd="0" parTransId="{A729F37C-E8EB-42D3-B7DC-FA0B6BCC372C}" sibTransId="{E8C74DCB-CACB-4CC7-8767-7E4541B22558}"/>
    <dgm:cxn modelId="{CE1CB129-376A-46CE-AF77-5203D5D2F537}" type="presOf" srcId="{FFA08E46-7879-4D4B-A90E-696B9E8C0200}" destId="{0251BE57-43E0-4FC3-9997-18D3E9E38EBC}" srcOrd="0" destOrd="1" presId="urn:microsoft.com/office/officeart/2005/8/layout/hProcess4"/>
    <dgm:cxn modelId="{E2F7BE54-590B-4D62-BE15-208D4AAD7B92}" type="presOf" srcId="{F0DCB653-1770-477C-8AD8-9E36E63805CE}" destId="{10B363DB-98E0-4639-95BB-C75E51B641F7}" srcOrd="1" destOrd="1" presId="urn:microsoft.com/office/officeart/2005/8/layout/hProcess4"/>
    <dgm:cxn modelId="{AC91809A-0D12-4BC3-98DB-88E09AF0E164}" type="presOf" srcId="{70BCDADF-46FD-409D-A1A9-5EF42A934C9C}" destId="{BC9F465B-313A-451A-AE27-75528F91AEA8}" srcOrd="1" destOrd="0" presId="urn:microsoft.com/office/officeart/2005/8/layout/hProcess4"/>
    <dgm:cxn modelId="{DC0D29A1-F1B2-454B-B7B3-E8DCA7FBB26D}" srcId="{A4FB699C-2961-4827-A497-D611289F2107}" destId="{6AD5DBDA-B556-4BDA-834E-3DF4CDC788FD}" srcOrd="0" destOrd="0" parTransId="{B4E6A920-C7BB-4494-8EBA-3E5AA3DF9D1E}" sibTransId="{49ED1ACC-6BDF-4BAA-A260-C1CD34BFB48E}"/>
    <dgm:cxn modelId="{86B8E375-ABC0-4765-BCF8-489D3E4017E9}" type="presOf" srcId="{E6A5E44E-C581-481B-80B9-70E4E5631F86}" destId="{0DB169FC-0C7F-4442-9CD6-9928A0165656}" srcOrd="1" destOrd="0" presId="urn:microsoft.com/office/officeart/2005/8/layout/hProcess4"/>
    <dgm:cxn modelId="{5DDDA4C2-1E03-4D82-877F-F4ED0FD8A1DF}" type="presOf" srcId="{AE00E25B-D4D5-4287-9A0E-0D865125C999}" destId="{6C4A2677-3ABC-410C-897E-2938994C67AF}" srcOrd="0" destOrd="0" presId="urn:microsoft.com/office/officeart/2005/8/layout/hProcess4"/>
    <dgm:cxn modelId="{331B46E2-A061-4132-9065-A308DB20C84D}" type="presOf" srcId="{0054D3BF-983A-4167-8FDD-2CC2FBC1ABD5}" destId="{0E9F731D-2EE2-4CF2-96A3-EAD478A990BD}" srcOrd="1" destOrd="1" presId="urn:microsoft.com/office/officeart/2005/8/layout/hProcess4"/>
    <dgm:cxn modelId="{82517899-1E96-422F-8318-BF3017E3F0D0}" type="presOf" srcId="{654CD18F-E77F-4940-BA1B-5E182EB97EE6}" destId="{5A836A98-5742-46C4-9A68-07A1CC1869C5}" srcOrd="0" destOrd="0" presId="urn:microsoft.com/office/officeart/2005/8/layout/hProcess4"/>
    <dgm:cxn modelId="{76D3E567-34C0-4EEF-852D-7A006EAB07ED}" type="presOf" srcId="{E8C74DCB-CACB-4CC7-8767-7E4541B22558}" destId="{017F75DA-F450-4D15-B82C-F39BB83F0BB2}" srcOrd="0" destOrd="0" presId="urn:microsoft.com/office/officeart/2005/8/layout/hProcess4"/>
    <dgm:cxn modelId="{C73AAEDA-BDE7-4CDF-8E54-FA814009CA62}" type="presOf" srcId="{A4FB699C-2961-4827-A497-D611289F2107}" destId="{6DAC11F3-444D-4B24-AEC8-8C7B77E75B0A}" srcOrd="0" destOrd="0" presId="urn:microsoft.com/office/officeart/2005/8/layout/hProcess4"/>
    <dgm:cxn modelId="{D8956CA5-F850-4018-AADF-A98C951FE59C}" srcId="{A4FB699C-2961-4827-A497-D611289F2107}" destId="{F0DCB653-1770-477C-8AD8-9E36E63805CE}" srcOrd="1" destOrd="0" parTransId="{0A5B48E9-BF0B-4F65-91AE-8B98195CB1C0}" sibTransId="{02DA6D8C-D86E-46F2-AB19-7F31EBD4F2F6}"/>
    <dgm:cxn modelId="{64EC41B7-C7CA-4DAE-86CC-5901C19457B0}" srcId="{7622F68A-9ECD-40B6-9C23-6DB7412D624E}" destId="{70BCDADF-46FD-409D-A1A9-5EF42A934C9C}" srcOrd="0" destOrd="0" parTransId="{4BF667CB-59C4-4BFE-A495-4D14237BB26B}" sibTransId="{B62207BE-9925-4F62-9EC1-0FE340C901EE}"/>
    <dgm:cxn modelId="{AAD39AFF-B519-4077-83BA-963DB0742E4D}" srcId="{7622F68A-9ECD-40B6-9C23-6DB7412D624E}" destId="{FFA08E46-7879-4D4B-A90E-696B9E8C0200}" srcOrd="1" destOrd="0" parTransId="{067D02FD-D3F2-467F-9B44-63764BB2B018}" sibTransId="{C496E724-7AD1-4C87-B754-545C161BD04E}"/>
    <dgm:cxn modelId="{C51168D7-58E8-4F71-9E38-E9B90A85B38C}" type="presOf" srcId="{F0DCB653-1770-477C-8AD8-9E36E63805CE}" destId="{260CBED1-54DF-4CCE-B443-8F2326483D73}" srcOrd="0" destOrd="1" presId="urn:microsoft.com/office/officeart/2005/8/layout/hProcess4"/>
    <dgm:cxn modelId="{E55E2D63-EF4C-4A02-AB3C-A1BE66FC695E}" type="presOf" srcId="{2AD3EF70-C485-494C-ACDD-CCB4CCAAE2ED}" destId="{169E8E07-CC46-43E3-8A97-0F6681007640}" srcOrd="0" destOrd="0" presId="urn:microsoft.com/office/officeart/2005/8/layout/hProcess4"/>
    <dgm:cxn modelId="{D44D0674-B753-46F2-AD57-6D732795BAF9}" type="presOf" srcId="{E8D5443B-3D11-4DA4-A983-FEE933A7E0A2}" destId="{38EEE8AA-B360-409E-A581-26BBC286D4B1}" srcOrd="0" destOrd="0" presId="urn:microsoft.com/office/officeart/2005/8/layout/hProcess4"/>
    <dgm:cxn modelId="{23239A1C-4D72-4B55-83A9-2FCD27739DAD}" type="presOf" srcId="{B8710D7A-7CF6-4DC5-B5BA-B36314486A2D}" destId="{0E9F731D-2EE2-4CF2-96A3-EAD478A990BD}" srcOrd="1" destOrd="0" presId="urn:microsoft.com/office/officeart/2005/8/layout/hProcess4"/>
    <dgm:cxn modelId="{81C60660-BF13-4573-AD7A-CFE2E4DC77A4}" type="presOf" srcId="{B8710D7A-7CF6-4DC5-B5BA-B36314486A2D}" destId="{75B99206-7D7D-4820-9A91-E8D060F1BD2F}" srcOrd="0" destOrd="0" presId="urn:microsoft.com/office/officeart/2005/8/layout/hProcess4"/>
    <dgm:cxn modelId="{FF8EB580-3FE4-424F-B7FB-5B1BE8AA41D5}" type="presOf" srcId="{7622F68A-9ECD-40B6-9C23-6DB7412D624E}" destId="{790341F8-6BCC-4FF4-9DCA-7E0BED47C9D6}" srcOrd="0" destOrd="0" presId="urn:microsoft.com/office/officeart/2005/8/layout/hProcess4"/>
    <dgm:cxn modelId="{3145AE67-13E6-4664-8D9A-95E8892E1285}" type="presOf" srcId="{E6A5E44E-C581-481B-80B9-70E4E5631F86}" destId="{4C932B03-9FAD-48AF-9933-070ED60EC74D}" srcOrd="0" destOrd="0" presId="urn:microsoft.com/office/officeart/2005/8/layout/hProcess4"/>
    <dgm:cxn modelId="{23610B1E-0BE3-4E14-9B4F-44CE784BAC72}" type="presOf" srcId="{0054D3BF-983A-4167-8FDD-2CC2FBC1ABD5}" destId="{75B99206-7D7D-4820-9A91-E8D060F1BD2F}" srcOrd="0" destOrd="1" presId="urn:microsoft.com/office/officeart/2005/8/layout/hProcess4"/>
    <dgm:cxn modelId="{BFBBE78C-6E46-4909-8AC4-751F77A0ED0F}" srcId="{654CD18F-E77F-4940-BA1B-5E182EB97EE6}" destId="{B8710D7A-7CF6-4DC5-B5BA-B36314486A2D}" srcOrd="0" destOrd="0" parTransId="{FB4A5BEC-EB5E-4A75-91A1-284F1FE718D4}" sibTransId="{1E88CB73-9FEF-484D-962D-E323E57FFBE1}"/>
    <dgm:cxn modelId="{B53F6741-D4CA-46BA-9312-9E1371B7CBB2}" srcId="{654CD18F-E77F-4940-BA1B-5E182EB97EE6}" destId="{0054D3BF-983A-4167-8FDD-2CC2FBC1ABD5}" srcOrd="1" destOrd="0" parTransId="{9BD8FA68-C7B7-4173-B669-DC7CEDA27B64}" sibTransId="{C9562F5C-BAFF-4214-9B04-0A896A0ADA58}"/>
    <dgm:cxn modelId="{832A226D-23F5-40C2-8AAB-A8E9C3F064F9}" type="presOf" srcId="{70BCDADF-46FD-409D-A1A9-5EF42A934C9C}" destId="{0251BE57-43E0-4FC3-9997-18D3E9E38EBC}" srcOrd="0" destOrd="0" presId="urn:microsoft.com/office/officeart/2005/8/layout/hProcess4"/>
    <dgm:cxn modelId="{4D53B4FA-DBB1-4FC0-B325-C2E986511AFD}" srcId="{01F1B5CD-63E9-45AB-89F3-ABC35B96F7B0}" destId="{E6A5E44E-C581-481B-80B9-70E4E5631F86}" srcOrd="0" destOrd="0" parTransId="{4A675DD5-8484-4946-8147-7659FD12260B}" sibTransId="{E948E216-509F-4A3C-8E15-8AE40BE6F066}"/>
    <dgm:cxn modelId="{4F1BD5AD-C1B2-45AB-8642-C14154AF69D5}" type="presParOf" srcId="{38EEE8AA-B360-409E-A581-26BBC286D4B1}" destId="{324C8FF0-BB49-42A2-B7C5-EB36EC13DF8D}" srcOrd="0" destOrd="0" presId="urn:microsoft.com/office/officeart/2005/8/layout/hProcess4"/>
    <dgm:cxn modelId="{3F460FC0-74A3-4819-916A-2DE85DFCFF2B}" type="presParOf" srcId="{38EEE8AA-B360-409E-A581-26BBC286D4B1}" destId="{D6DAF53B-5B06-4F17-B37D-4F70AC29ACA3}" srcOrd="1" destOrd="0" presId="urn:microsoft.com/office/officeart/2005/8/layout/hProcess4"/>
    <dgm:cxn modelId="{EEEF3C94-DB7C-4F6F-A873-CACAE05F9D59}" type="presParOf" srcId="{38EEE8AA-B360-409E-A581-26BBC286D4B1}" destId="{E0C7D0EC-D782-49B6-B7D3-E8B1BBEF7881}" srcOrd="2" destOrd="0" presId="urn:microsoft.com/office/officeart/2005/8/layout/hProcess4"/>
    <dgm:cxn modelId="{C18DB918-6F92-4A31-8E85-5F6A929E360D}" type="presParOf" srcId="{E0C7D0EC-D782-49B6-B7D3-E8B1BBEF7881}" destId="{A970C102-600A-43F1-8228-1C7FA93999FA}" srcOrd="0" destOrd="0" presId="urn:microsoft.com/office/officeart/2005/8/layout/hProcess4"/>
    <dgm:cxn modelId="{D494F138-DE62-438F-9EF2-1B59E31790AC}" type="presParOf" srcId="{A970C102-600A-43F1-8228-1C7FA93999FA}" destId="{B5B87937-E609-499F-AC00-5D1333B7D752}" srcOrd="0" destOrd="0" presId="urn:microsoft.com/office/officeart/2005/8/layout/hProcess4"/>
    <dgm:cxn modelId="{62A9687D-5D11-4385-988C-62380B7345E8}" type="presParOf" srcId="{A970C102-600A-43F1-8228-1C7FA93999FA}" destId="{75B99206-7D7D-4820-9A91-E8D060F1BD2F}" srcOrd="1" destOrd="0" presId="urn:microsoft.com/office/officeart/2005/8/layout/hProcess4"/>
    <dgm:cxn modelId="{08FB840C-869F-41FC-8A71-D2A5C93C771D}" type="presParOf" srcId="{A970C102-600A-43F1-8228-1C7FA93999FA}" destId="{0E9F731D-2EE2-4CF2-96A3-EAD478A990BD}" srcOrd="2" destOrd="0" presId="urn:microsoft.com/office/officeart/2005/8/layout/hProcess4"/>
    <dgm:cxn modelId="{BE3BA5D3-7DBE-47FC-A7EE-3060EB245213}" type="presParOf" srcId="{A970C102-600A-43F1-8228-1C7FA93999FA}" destId="{5A836A98-5742-46C4-9A68-07A1CC1869C5}" srcOrd="3" destOrd="0" presId="urn:microsoft.com/office/officeart/2005/8/layout/hProcess4"/>
    <dgm:cxn modelId="{3EC5EE56-C561-44FC-9CC8-F5DC90082628}" type="presParOf" srcId="{A970C102-600A-43F1-8228-1C7FA93999FA}" destId="{8F3A74DC-8754-475C-9C93-3AE741D49583}" srcOrd="4" destOrd="0" presId="urn:microsoft.com/office/officeart/2005/8/layout/hProcess4"/>
    <dgm:cxn modelId="{782A5A20-6656-4E1D-B8E4-CF5E3D84E1A4}" type="presParOf" srcId="{E0C7D0EC-D782-49B6-B7D3-E8B1BBEF7881}" destId="{169E8E07-CC46-43E3-8A97-0F6681007640}" srcOrd="1" destOrd="0" presId="urn:microsoft.com/office/officeart/2005/8/layout/hProcess4"/>
    <dgm:cxn modelId="{73F4DF9F-A4AC-4F5F-9933-EB9082992EDE}" type="presParOf" srcId="{E0C7D0EC-D782-49B6-B7D3-E8B1BBEF7881}" destId="{8D236852-B59A-46C1-A24A-AD5F4F3770EE}" srcOrd="2" destOrd="0" presId="urn:microsoft.com/office/officeart/2005/8/layout/hProcess4"/>
    <dgm:cxn modelId="{A9C8F70B-F9AC-4194-B72E-CA2D3076FB58}" type="presParOf" srcId="{8D236852-B59A-46C1-A24A-AD5F4F3770EE}" destId="{BCFE10AB-8B63-409B-ACD2-076E89800A39}" srcOrd="0" destOrd="0" presId="urn:microsoft.com/office/officeart/2005/8/layout/hProcess4"/>
    <dgm:cxn modelId="{77E7C16F-B5CE-433C-A33F-F12BE614D354}" type="presParOf" srcId="{8D236852-B59A-46C1-A24A-AD5F4F3770EE}" destId="{4C932B03-9FAD-48AF-9933-070ED60EC74D}" srcOrd="1" destOrd="0" presId="urn:microsoft.com/office/officeart/2005/8/layout/hProcess4"/>
    <dgm:cxn modelId="{DB6C1B9D-6FEE-4630-9A11-F9FD48EABB14}" type="presParOf" srcId="{8D236852-B59A-46C1-A24A-AD5F4F3770EE}" destId="{0DB169FC-0C7F-4442-9CD6-9928A0165656}" srcOrd="2" destOrd="0" presId="urn:microsoft.com/office/officeart/2005/8/layout/hProcess4"/>
    <dgm:cxn modelId="{698E4297-8EF3-472D-B75F-F31819ECE0BD}" type="presParOf" srcId="{8D236852-B59A-46C1-A24A-AD5F4F3770EE}" destId="{80621207-CA27-4EF9-96F5-057209AC5C6A}" srcOrd="3" destOrd="0" presId="urn:microsoft.com/office/officeart/2005/8/layout/hProcess4"/>
    <dgm:cxn modelId="{1CAB98E4-92E4-4571-82A4-820B46610F29}" type="presParOf" srcId="{8D236852-B59A-46C1-A24A-AD5F4F3770EE}" destId="{E9DDD7B4-9EDB-48A2-9F3F-2FA2C9176690}" srcOrd="4" destOrd="0" presId="urn:microsoft.com/office/officeart/2005/8/layout/hProcess4"/>
    <dgm:cxn modelId="{F41C9A9F-D572-42A7-AAED-A3D7F5DB3F28}" type="presParOf" srcId="{E0C7D0EC-D782-49B6-B7D3-E8B1BBEF7881}" destId="{6C4A2677-3ABC-410C-897E-2938994C67AF}" srcOrd="3" destOrd="0" presId="urn:microsoft.com/office/officeart/2005/8/layout/hProcess4"/>
    <dgm:cxn modelId="{80D0AF5C-4EA7-47AA-A8E7-B6F747C97A16}" type="presParOf" srcId="{E0C7D0EC-D782-49B6-B7D3-E8B1BBEF7881}" destId="{48652282-44CD-4662-A02D-8787F39CB58D}" srcOrd="4" destOrd="0" presId="urn:microsoft.com/office/officeart/2005/8/layout/hProcess4"/>
    <dgm:cxn modelId="{F9C8D49D-1701-43C7-B8B5-C03C54E3F485}" type="presParOf" srcId="{48652282-44CD-4662-A02D-8787F39CB58D}" destId="{A12C8491-4357-4632-9CF9-7BE57494C47E}" srcOrd="0" destOrd="0" presId="urn:microsoft.com/office/officeart/2005/8/layout/hProcess4"/>
    <dgm:cxn modelId="{A620275E-56A7-4203-89BA-D8DBBE79ACF6}" type="presParOf" srcId="{48652282-44CD-4662-A02D-8787F39CB58D}" destId="{260CBED1-54DF-4CCE-B443-8F2326483D73}" srcOrd="1" destOrd="0" presId="urn:microsoft.com/office/officeart/2005/8/layout/hProcess4"/>
    <dgm:cxn modelId="{6E0A7B20-459B-41EC-9A09-D5F343B0250C}" type="presParOf" srcId="{48652282-44CD-4662-A02D-8787F39CB58D}" destId="{10B363DB-98E0-4639-95BB-C75E51B641F7}" srcOrd="2" destOrd="0" presId="urn:microsoft.com/office/officeart/2005/8/layout/hProcess4"/>
    <dgm:cxn modelId="{B7D9C487-43BD-4D70-92BF-6B4A3E28376B}" type="presParOf" srcId="{48652282-44CD-4662-A02D-8787F39CB58D}" destId="{6DAC11F3-444D-4B24-AEC8-8C7B77E75B0A}" srcOrd="3" destOrd="0" presId="urn:microsoft.com/office/officeart/2005/8/layout/hProcess4"/>
    <dgm:cxn modelId="{4D13B8D6-2F4E-4E4E-AA0B-085C66D66896}" type="presParOf" srcId="{48652282-44CD-4662-A02D-8787F39CB58D}" destId="{5F8F3BAE-251F-4B39-8AAD-A47F304FC44A}" srcOrd="4" destOrd="0" presId="urn:microsoft.com/office/officeart/2005/8/layout/hProcess4"/>
    <dgm:cxn modelId="{A00C3EBA-EAA8-43A0-BA9D-F33DA7795BD8}" type="presParOf" srcId="{E0C7D0EC-D782-49B6-B7D3-E8B1BBEF7881}" destId="{017F75DA-F450-4D15-B82C-F39BB83F0BB2}" srcOrd="5" destOrd="0" presId="urn:microsoft.com/office/officeart/2005/8/layout/hProcess4"/>
    <dgm:cxn modelId="{36D9631D-ACBA-47EE-9B5A-778EED23FCBA}" type="presParOf" srcId="{E0C7D0EC-D782-49B6-B7D3-E8B1BBEF7881}" destId="{9CC26348-40A2-4BE7-9F68-62FF84CF7852}" srcOrd="6" destOrd="0" presId="urn:microsoft.com/office/officeart/2005/8/layout/hProcess4"/>
    <dgm:cxn modelId="{615B8919-362D-4D8D-B3FC-709CE9FEF8F2}" type="presParOf" srcId="{9CC26348-40A2-4BE7-9F68-62FF84CF7852}" destId="{C39ED850-2FE9-493A-A838-51A40F06E440}" srcOrd="0" destOrd="0" presId="urn:microsoft.com/office/officeart/2005/8/layout/hProcess4"/>
    <dgm:cxn modelId="{D6156CD2-95F9-42B1-B4F2-C8AF1E93AAA3}" type="presParOf" srcId="{9CC26348-40A2-4BE7-9F68-62FF84CF7852}" destId="{0251BE57-43E0-4FC3-9997-18D3E9E38EBC}" srcOrd="1" destOrd="0" presId="urn:microsoft.com/office/officeart/2005/8/layout/hProcess4"/>
    <dgm:cxn modelId="{EC8C67E0-C8B0-4C34-B8B5-EBCF30FF7C34}" type="presParOf" srcId="{9CC26348-40A2-4BE7-9F68-62FF84CF7852}" destId="{BC9F465B-313A-451A-AE27-75528F91AEA8}" srcOrd="2" destOrd="0" presId="urn:microsoft.com/office/officeart/2005/8/layout/hProcess4"/>
    <dgm:cxn modelId="{E6AC3815-895C-4AE0-A36F-FDFD468B7457}" type="presParOf" srcId="{9CC26348-40A2-4BE7-9F68-62FF84CF7852}" destId="{790341F8-6BCC-4FF4-9DCA-7E0BED47C9D6}" srcOrd="3" destOrd="0" presId="urn:microsoft.com/office/officeart/2005/8/layout/hProcess4"/>
    <dgm:cxn modelId="{B1D76D6C-C808-4959-8A3C-01ED676D29D0}" type="presParOf" srcId="{9CC26348-40A2-4BE7-9F68-62FF84CF7852}" destId="{8E230EAC-D62C-418F-8EFA-EF5E1BB2C4B2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63D2E6-ACCA-40A9-A531-AF100B0388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B22279-A8EB-4EA6-A83C-32E5BB9152C0}">
      <dgm:prSet custT="1"/>
      <dgm:spPr/>
      <dgm:t>
        <a:bodyPr/>
        <a:lstStyle/>
        <a:p>
          <a:pPr rtl="0"/>
          <a:r>
            <a:rPr lang="fr-FR" sz="3200" dirty="0" smtClean="0">
              <a:latin typeface="Arial Rounded MT Bold" panose="020F0704030504030204" pitchFamily="34" charset="0"/>
            </a:rPr>
            <a:t>Pôle nord:</a:t>
          </a:r>
          <a:endParaRPr lang="en-US" sz="3200" dirty="0">
            <a:latin typeface="Arial Rounded MT Bold" panose="020F0704030504030204" pitchFamily="34" charset="0"/>
          </a:endParaRPr>
        </a:p>
      </dgm:t>
    </dgm:pt>
    <dgm:pt modelId="{764B316B-C050-4607-8031-7C0D27415C25}" type="parTrans" cxnId="{13B04CCC-2D15-4874-BE28-4A62D4852B53}">
      <dgm:prSet/>
      <dgm:spPr/>
      <dgm:t>
        <a:bodyPr/>
        <a:lstStyle/>
        <a:p>
          <a:endParaRPr lang="en-US"/>
        </a:p>
      </dgm:t>
    </dgm:pt>
    <dgm:pt modelId="{CF9101EC-E412-43B8-871D-C83C30CAD1BC}" type="sibTrans" cxnId="{13B04CCC-2D15-4874-BE28-4A62D4852B53}">
      <dgm:prSet/>
      <dgm:spPr/>
      <dgm:t>
        <a:bodyPr/>
        <a:lstStyle/>
        <a:p>
          <a:endParaRPr lang="en-US"/>
        </a:p>
      </dgm:t>
    </dgm:pt>
    <dgm:pt modelId="{3F033AAF-365C-4A01-BDFA-9F4D1E218AF9}">
      <dgm:prSet custT="1"/>
      <dgm:spPr/>
      <dgm:t>
        <a:bodyPr/>
        <a:lstStyle/>
        <a:p>
          <a:pPr rtl="0"/>
          <a:r>
            <a:rPr lang="fr-FR" sz="3200" dirty="0" smtClean="0">
              <a:latin typeface="Arial Rounded MT Bold" panose="020F0704030504030204" pitchFamily="34" charset="0"/>
            </a:rPr>
            <a:t>Longitude : --</a:t>
          </a:r>
          <a:endParaRPr lang="en-US" sz="3200" dirty="0">
            <a:latin typeface="Arial Rounded MT Bold" panose="020F0704030504030204" pitchFamily="34" charset="0"/>
          </a:endParaRPr>
        </a:p>
      </dgm:t>
    </dgm:pt>
    <dgm:pt modelId="{0213AF07-109F-4551-8271-AE8C6F12759C}" type="parTrans" cxnId="{8CD56D5D-4116-4F07-BF91-A882E03B01D7}">
      <dgm:prSet/>
      <dgm:spPr/>
      <dgm:t>
        <a:bodyPr/>
        <a:lstStyle/>
        <a:p>
          <a:endParaRPr lang="en-US"/>
        </a:p>
      </dgm:t>
    </dgm:pt>
    <dgm:pt modelId="{19311654-CA7E-4DB4-9CEE-850D8ED0BE8C}" type="sibTrans" cxnId="{8CD56D5D-4116-4F07-BF91-A882E03B01D7}">
      <dgm:prSet/>
      <dgm:spPr/>
      <dgm:t>
        <a:bodyPr/>
        <a:lstStyle/>
        <a:p>
          <a:endParaRPr lang="en-US"/>
        </a:p>
      </dgm:t>
    </dgm:pt>
    <dgm:pt modelId="{046ACE1C-1043-43CD-A680-964A68B692E9}">
      <dgm:prSet/>
      <dgm:spPr/>
      <dgm:t>
        <a:bodyPr/>
        <a:lstStyle/>
        <a:p>
          <a:pPr rtl="0"/>
          <a:r>
            <a:rPr lang="fr-FR" dirty="0" smtClean="0">
              <a:latin typeface="Arial Rounded MT Bold" panose="020F0704030504030204" pitchFamily="34" charset="0"/>
            </a:rPr>
            <a:t>Latitude:90°N</a:t>
          </a:r>
          <a:endParaRPr lang="en-US" dirty="0">
            <a:latin typeface="Arial Rounded MT Bold" panose="020F0704030504030204" pitchFamily="34" charset="0"/>
          </a:endParaRPr>
        </a:p>
      </dgm:t>
    </dgm:pt>
    <dgm:pt modelId="{1CA978EC-13F1-4ADD-875B-63892EC7545A}" type="parTrans" cxnId="{70A695DA-4533-45EE-88FE-63805B502157}">
      <dgm:prSet/>
      <dgm:spPr/>
      <dgm:t>
        <a:bodyPr/>
        <a:lstStyle/>
        <a:p>
          <a:endParaRPr lang="en-US"/>
        </a:p>
      </dgm:t>
    </dgm:pt>
    <dgm:pt modelId="{82AF2EB1-8A74-4810-9FAC-E594D1733C06}" type="sibTrans" cxnId="{70A695DA-4533-45EE-88FE-63805B502157}">
      <dgm:prSet/>
      <dgm:spPr/>
      <dgm:t>
        <a:bodyPr/>
        <a:lstStyle/>
        <a:p>
          <a:endParaRPr lang="en-US"/>
        </a:p>
      </dgm:t>
    </dgm:pt>
    <dgm:pt modelId="{3C99B218-842F-42C9-B1C0-FF367B2C50C6}" type="pres">
      <dgm:prSet presAssocID="{2963D2E6-ACCA-40A9-A531-AF100B0388F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A1168B-FF91-4971-8AE8-E94F3D36A16C}" type="pres">
      <dgm:prSet presAssocID="{AEB22279-A8EB-4EA6-A83C-32E5BB9152C0}" presName="parentText" presStyleLbl="node1" presStyleIdx="0" presStyleCnt="3" custLinFactNeighborX="1898" custLinFactNeighborY="-834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EAC41C-C7C0-4232-8097-39A8DBEDD141}" type="pres">
      <dgm:prSet presAssocID="{CF9101EC-E412-43B8-871D-C83C30CAD1BC}" presName="spacer" presStyleCnt="0"/>
      <dgm:spPr/>
    </dgm:pt>
    <dgm:pt modelId="{3E040E09-8A89-41D6-995D-14AC2B13AE8B}" type="pres">
      <dgm:prSet presAssocID="{3F033AAF-365C-4A01-BDFA-9F4D1E218AF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694F5-5064-4647-98C6-1F6B6FB8AC7B}" type="pres">
      <dgm:prSet presAssocID="{19311654-CA7E-4DB4-9CEE-850D8ED0BE8C}" presName="spacer" presStyleCnt="0"/>
      <dgm:spPr/>
    </dgm:pt>
    <dgm:pt modelId="{D500C488-8C68-4CBD-9FBB-C93613410017}" type="pres">
      <dgm:prSet presAssocID="{046ACE1C-1043-43CD-A680-964A68B692E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2129D5-E416-4FBA-B0D0-A33B80F9C7C2}" type="presOf" srcId="{3F033AAF-365C-4A01-BDFA-9F4D1E218AF9}" destId="{3E040E09-8A89-41D6-995D-14AC2B13AE8B}" srcOrd="0" destOrd="0" presId="urn:microsoft.com/office/officeart/2005/8/layout/vList2"/>
    <dgm:cxn modelId="{76F2F9A1-1A10-4215-93C5-00E91E20FE7C}" type="presOf" srcId="{046ACE1C-1043-43CD-A680-964A68B692E9}" destId="{D500C488-8C68-4CBD-9FBB-C93613410017}" srcOrd="0" destOrd="0" presId="urn:microsoft.com/office/officeart/2005/8/layout/vList2"/>
    <dgm:cxn modelId="{BC3A9D6B-D9AF-4268-836D-7A00BB9D518D}" type="presOf" srcId="{2963D2E6-ACCA-40A9-A531-AF100B0388F4}" destId="{3C99B218-842F-42C9-B1C0-FF367B2C50C6}" srcOrd="0" destOrd="0" presId="urn:microsoft.com/office/officeart/2005/8/layout/vList2"/>
    <dgm:cxn modelId="{8CD56D5D-4116-4F07-BF91-A882E03B01D7}" srcId="{2963D2E6-ACCA-40A9-A531-AF100B0388F4}" destId="{3F033AAF-365C-4A01-BDFA-9F4D1E218AF9}" srcOrd="1" destOrd="0" parTransId="{0213AF07-109F-4551-8271-AE8C6F12759C}" sibTransId="{19311654-CA7E-4DB4-9CEE-850D8ED0BE8C}"/>
    <dgm:cxn modelId="{13B04CCC-2D15-4874-BE28-4A62D4852B53}" srcId="{2963D2E6-ACCA-40A9-A531-AF100B0388F4}" destId="{AEB22279-A8EB-4EA6-A83C-32E5BB9152C0}" srcOrd="0" destOrd="0" parTransId="{764B316B-C050-4607-8031-7C0D27415C25}" sibTransId="{CF9101EC-E412-43B8-871D-C83C30CAD1BC}"/>
    <dgm:cxn modelId="{70A695DA-4533-45EE-88FE-63805B502157}" srcId="{2963D2E6-ACCA-40A9-A531-AF100B0388F4}" destId="{046ACE1C-1043-43CD-A680-964A68B692E9}" srcOrd="2" destOrd="0" parTransId="{1CA978EC-13F1-4ADD-875B-63892EC7545A}" sibTransId="{82AF2EB1-8A74-4810-9FAC-E594D1733C06}"/>
    <dgm:cxn modelId="{61D0B777-48F2-4D08-B26E-A0AB89D75CB3}" type="presOf" srcId="{AEB22279-A8EB-4EA6-A83C-32E5BB9152C0}" destId="{62A1168B-FF91-4971-8AE8-E94F3D36A16C}" srcOrd="0" destOrd="0" presId="urn:microsoft.com/office/officeart/2005/8/layout/vList2"/>
    <dgm:cxn modelId="{2298A61C-08B0-47B4-9504-7FE2C0B8CBA5}" type="presParOf" srcId="{3C99B218-842F-42C9-B1C0-FF367B2C50C6}" destId="{62A1168B-FF91-4971-8AE8-E94F3D36A16C}" srcOrd="0" destOrd="0" presId="urn:microsoft.com/office/officeart/2005/8/layout/vList2"/>
    <dgm:cxn modelId="{6550D1BF-0260-4D7E-96C4-F3D4654490C9}" type="presParOf" srcId="{3C99B218-842F-42C9-B1C0-FF367B2C50C6}" destId="{E3EAC41C-C7C0-4232-8097-39A8DBEDD141}" srcOrd="1" destOrd="0" presId="urn:microsoft.com/office/officeart/2005/8/layout/vList2"/>
    <dgm:cxn modelId="{97CBC557-44ED-4AE0-B8B8-C75F28075377}" type="presParOf" srcId="{3C99B218-842F-42C9-B1C0-FF367B2C50C6}" destId="{3E040E09-8A89-41D6-995D-14AC2B13AE8B}" srcOrd="2" destOrd="0" presId="urn:microsoft.com/office/officeart/2005/8/layout/vList2"/>
    <dgm:cxn modelId="{5E469A6B-0673-4DEB-AF6B-BD94E40DC976}" type="presParOf" srcId="{3C99B218-842F-42C9-B1C0-FF367B2C50C6}" destId="{E2C694F5-5064-4647-98C6-1F6B6FB8AC7B}" srcOrd="3" destOrd="0" presId="urn:microsoft.com/office/officeart/2005/8/layout/vList2"/>
    <dgm:cxn modelId="{79B9D963-A111-48BD-80DA-4B75D75C9940}" type="presParOf" srcId="{3C99B218-842F-42C9-B1C0-FF367B2C50C6}" destId="{D500C488-8C68-4CBD-9FBB-C9361341001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970FAA-2805-48FF-AD54-D0B259AEA4D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4AB07E5-EA78-4A69-8B91-CC07EF391148}">
      <dgm:prSet custT="1"/>
      <dgm:spPr/>
      <dgm:t>
        <a:bodyPr/>
        <a:lstStyle/>
        <a:p>
          <a:pPr rtl="0"/>
          <a:r>
            <a:rPr lang="fr-FR" sz="3200" dirty="0" smtClean="0">
              <a:latin typeface="Arial Rounded MT Bold" panose="020F0704030504030204" pitchFamily="34" charset="0"/>
            </a:rPr>
            <a:t>Point D:</a:t>
          </a:r>
          <a:endParaRPr lang="en-US" sz="3200" dirty="0">
            <a:latin typeface="Arial Rounded MT Bold" panose="020F0704030504030204" pitchFamily="34" charset="0"/>
          </a:endParaRPr>
        </a:p>
      </dgm:t>
    </dgm:pt>
    <dgm:pt modelId="{88EE2298-DEF3-49CE-A1AA-08154704809C}" type="parTrans" cxnId="{4CA0D2ED-BA26-46C5-B43B-FC9FDE6161F4}">
      <dgm:prSet/>
      <dgm:spPr/>
      <dgm:t>
        <a:bodyPr/>
        <a:lstStyle/>
        <a:p>
          <a:endParaRPr lang="en-US"/>
        </a:p>
      </dgm:t>
    </dgm:pt>
    <dgm:pt modelId="{A1AD30E3-D6AE-4AA9-8C6F-6348CCE47660}" type="sibTrans" cxnId="{4CA0D2ED-BA26-46C5-B43B-FC9FDE6161F4}">
      <dgm:prSet/>
      <dgm:spPr/>
      <dgm:t>
        <a:bodyPr/>
        <a:lstStyle/>
        <a:p>
          <a:endParaRPr lang="en-US"/>
        </a:p>
      </dgm:t>
    </dgm:pt>
    <dgm:pt modelId="{686412DC-8126-4B99-BABD-26E59C666519}">
      <dgm:prSet custT="1"/>
      <dgm:spPr/>
      <dgm:t>
        <a:bodyPr/>
        <a:lstStyle/>
        <a:p>
          <a:pPr rtl="0"/>
          <a:r>
            <a:rPr lang="fr-FR" sz="3200" dirty="0" smtClean="0">
              <a:latin typeface="Arial Rounded MT Bold" panose="020F0704030504030204" pitchFamily="34" charset="0"/>
            </a:rPr>
            <a:t>Longitude: x</a:t>
          </a:r>
          <a:endParaRPr lang="en-US" sz="3200" dirty="0">
            <a:latin typeface="Arial Rounded MT Bold" panose="020F0704030504030204" pitchFamily="34" charset="0"/>
          </a:endParaRPr>
        </a:p>
      </dgm:t>
    </dgm:pt>
    <dgm:pt modelId="{A0903701-5EFE-4703-9C33-01AD75D994F8}" type="parTrans" cxnId="{2CF7F457-D275-4200-A5E9-846A22AA053F}">
      <dgm:prSet/>
      <dgm:spPr/>
      <dgm:t>
        <a:bodyPr/>
        <a:lstStyle/>
        <a:p>
          <a:endParaRPr lang="en-US"/>
        </a:p>
      </dgm:t>
    </dgm:pt>
    <dgm:pt modelId="{037B01F9-EA90-4068-862C-00B45681C5EC}" type="sibTrans" cxnId="{2CF7F457-D275-4200-A5E9-846A22AA053F}">
      <dgm:prSet/>
      <dgm:spPr/>
      <dgm:t>
        <a:bodyPr/>
        <a:lstStyle/>
        <a:p>
          <a:endParaRPr lang="en-US"/>
        </a:p>
      </dgm:t>
    </dgm:pt>
    <dgm:pt modelId="{AD8CD253-179A-4DE3-A6E6-0987729643C7}">
      <dgm:prSet custT="1"/>
      <dgm:spPr/>
      <dgm:t>
        <a:bodyPr/>
        <a:lstStyle/>
        <a:p>
          <a:pPr rtl="0"/>
          <a:r>
            <a:rPr lang="fr-FR" sz="2000" dirty="0" smtClean="0">
              <a:latin typeface="Arial Rounded MT Bold" panose="020F0704030504030204" pitchFamily="34" charset="0"/>
            </a:rPr>
            <a:t>Latitude: 89.99100678°N</a:t>
          </a:r>
          <a:endParaRPr lang="en-US" sz="2000" dirty="0">
            <a:latin typeface="Arial Rounded MT Bold" panose="020F0704030504030204" pitchFamily="34" charset="0"/>
          </a:endParaRPr>
        </a:p>
      </dgm:t>
    </dgm:pt>
    <dgm:pt modelId="{F0D21C54-48C4-4451-8887-2BFA30948FED}" type="parTrans" cxnId="{82B35FB9-1756-40A8-89CA-A939C7FAEA81}">
      <dgm:prSet/>
      <dgm:spPr/>
      <dgm:t>
        <a:bodyPr/>
        <a:lstStyle/>
        <a:p>
          <a:endParaRPr lang="en-US"/>
        </a:p>
      </dgm:t>
    </dgm:pt>
    <dgm:pt modelId="{197E0D36-DC49-4E36-90D8-828DCE9B12D1}" type="sibTrans" cxnId="{82B35FB9-1756-40A8-89CA-A939C7FAEA81}">
      <dgm:prSet/>
      <dgm:spPr/>
      <dgm:t>
        <a:bodyPr/>
        <a:lstStyle/>
        <a:p>
          <a:endParaRPr lang="en-US"/>
        </a:p>
      </dgm:t>
    </dgm:pt>
    <dgm:pt modelId="{2A12EFC0-DB07-4558-83D1-D7240A53C630}" type="pres">
      <dgm:prSet presAssocID="{A1970FAA-2805-48FF-AD54-D0B259AEA4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EFF2C5-5B60-4D99-AC4A-1BBCAE1A8E6A}" type="pres">
      <dgm:prSet presAssocID="{94AB07E5-EA78-4A69-8B91-CC07EF39114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699B74-3006-4A9C-9410-D3BD0A117088}" type="pres">
      <dgm:prSet presAssocID="{A1AD30E3-D6AE-4AA9-8C6F-6348CCE47660}" presName="spacer" presStyleCnt="0"/>
      <dgm:spPr/>
    </dgm:pt>
    <dgm:pt modelId="{40F24637-8BC6-4E38-929F-0F7F33058A2E}" type="pres">
      <dgm:prSet presAssocID="{686412DC-8126-4B99-BABD-26E59C66651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636D66-F273-42B6-AA6A-9FBE388F444F}" type="pres">
      <dgm:prSet presAssocID="{037B01F9-EA90-4068-862C-00B45681C5EC}" presName="spacer" presStyleCnt="0"/>
      <dgm:spPr/>
    </dgm:pt>
    <dgm:pt modelId="{84FE620A-FBAA-47FF-9216-1434B65E13A8}" type="pres">
      <dgm:prSet presAssocID="{AD8CD253-179A-4DE3-A6E6-0987729643C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BDE3EB-8BCE-4AEA-9569-605EE5336560}" type="presOf" srcId="{94AB07E5-EA78-4A69-8B91-CC07EF391148}" destId="{39EFF2C5-5B60-4D99-AC4A-1BBCAE1A8E6A}" srcOrd="0" destOrd="0" presId="urn:microsoft.com/office/officeart/2005/8/layout/vList2"/>
    <dgm:cxn modelId="{B0CC6FE7-A55C-4B41-9631-9BDF489F8906}" type="presOf" srcId="{AD8CD253-179A-4DE3-A6E6-0987729643C7}" destId="{84FE620A-FBAA-47FF-9216-1434B65E13A8}" srcOrd="0" destOrd="0" presId="urn:microsoft.com/office/officeart/2005/8/layout/vList2"/>
    <dgm:cxn modelId="{B7B2FA84-4D7E-42F6-AE20-A94E5FC69D6D}" type="presOf" srcId="{686412DC-8126-4B99-BABD-26E59C666519}" destId="{40F24637-8BC6-4E38-929F-0F7F33058A2E}" srcOrd="0" destOrd="0" presId="urn:microsoft.com/office/officeart/2005/8/layout/vList2"/>
    <dgm:cxn modelId="{2CF7F457-D275-4200-A5E9-846A22AA053F}" srcId="{A1970FAA-2805-48FF-AD54-D0B259AEA4DB}" destId="{686412DC-8126-4B99-BABD-26E59C666519}" srcOrd="1" destOrd="0" parTransId="{A0903701-5EFE-4703-9C33-01AD75D994F8}" sibTransId="{037B01F9-EA90-4068-862C-00B45681C5EC}"/>
    <dgm:cxn modelId="{4CA0D2ED-BA26-46C5-B43B-FC9FDE6161F4}" srcId="{A1970FAA-2805-48FF-AD54-D0B259AEA4DB}" destId="{94AB07E5-EA78-4A69-8B91-CC07EF391148}" srcOrd="0" destOrd="0" parTransId="{88EE2298-DEF3-49CE-A1AA-08154704809C}" sibTransId="{A1AD30E3-D6AE-4AA9-8C6F-6348CCE47660}"/>
    <dgm:cxn modelId="{12491A76-2AEF-475E-8770-7BA5E4150F90}" type="presOf" srcId="{A1970FAA-2805-48FF-AD54-D0B259AEA4DB}" destId="{2A12EFC0-DB07-4558-83D1-D7240A53C630}" srcOrd="0" destOrd="0" presId="urn:microsoft.com/office/officeart/2005/8/layout/vList2"/>
    <dgm:cxn modelId="{82B35FB9-1756-40A8-89CA-A939C7FAEA81}" srcId="{A1970FAA-2805-48FF-AD54-D0B259AEA4DB}" destId="{AD8CD253-179A-4DE3-A6E6-0987729643C7}" srcOrd="2" destOrd="0" parTransId="{F0D21C54-48C4-4451-8887-2BFA30948FED}" sibTransId="{197E0D36-DC49-4E36-90D8-828DCE9B12D1}"/>
    <dgm:cxn modelId="{FB54C388-4047-4C0D-9288-3CA328B04C23}" type="presParOf" srcId="{2A12EFC0-DB07-4558-83D1-D7240A53C630}" destId="{39EFF2C5-5B60-4D99-AC4A-1BBCAE1A8E6A}" srcOrd="0" destOrd="0" presId="urn:microsoft.com/office/officeart/2005/8/layout/vList2"/>
    <dgm:cxn modelId="{B1123A30-EDD8-42CA-8A16-371207A36BA9}" type="presParOf" srcId="{2A12EFC0-DB07-4558-83D1-D7240A53C630}" destId="{4C699B74-3006-4A9C-9410-D3BD0A117088}" srcOrd="1" destOrd="0" presId="urn:microsoft.com/office/officeart/2005/8/layout/vList2"/>
    <dgm:cxn modelId="{1509E9DE-87E0-48E5-9A33-270CB474312B}" type="presParOf" srcId="{2A12EFC0-DB07-4558-83D1-D7240A53C630}" destId="{40F24637-8BC6-4E38-929F-0F7F33058A2E}" srcOrd="2" destOrd="0" presId="urn:microsoft.com/office/officeart/2005/8/layout/vList2"/>
    <dgm:cxn modelId="{7BD4DB1D-C497-4BA7-B98C-1802C2E531AA}" type="presParOf" srcId="{2A12EFC0-DB07-4558-83D1-D7240A53C630}" destId="{BE636D66-F273-42B6-AA6A-9FBE388F444F}" srcOrd="3" destOrd="0" presId="urn:microsoft.com/office/officeart/2005/8/layout/vList2"/>
    <dgm:cxn modelId="{DFE63A30-660E-461C-8B44-59230F05C278}" type="presParOf" srcId="{2A12EFC0-DB07-4558-83D1-D7240A53C630}" destId="{84FE620A-FBAA-47FF-9216-1434B65E13A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35C4C7-1D7C-467C-B572-A5D0074B1DD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5C8176-2C84-4759-868D-1F7C45D562BF}">
      <dgm:prSet custT="1"/>
      <dgm:spPr/>
      <dgm:t>
        <a:bodyPr/>
        <a:lstStyle/>
        <a:p>
          <a:pPr rtl="0"/>
          <a:r>
            <a:rPr lang="fr-FR" sz="3200" dirty="0" smtClean="0">
              <a:latin typeface="Arial Rounded MT Bold" panose="020F0704030504030204" pitchFamily="34" charset="0"/>
            </a:rPr>
            <a:t>Point E:</a:t>
          </a:r>
          <a:endParaRPr lang="en-US" sz="3200" dirty="0">
            <a:latin typeface="Arial Rounded MT Bold" panose="020F0704030504030204" pitchFamily="34" charset="0"/>
          </a:endParaRPr>
        </a:p>
      </dgm:t>
    </dgm:pt>
    <dgm:pt modelId="{25BDAB19-F93C-46B0-96A2-AF3C2F5F9B8A}" type="parTrans" cxnId="{168365EF-F4FF-4E31-9395-295DD6398CA5}">
      <dgm:prSet/>
      <dgm:spPr/>
      <dgm:t>
        <a:bodyPr/>
        <a:lstStyle/>
        <a:p>
          <a:endParaRPr lang="en-US"/>
        </a:p>
      </dgm:t>
    </dgm:pt>
    <dgm:pt modelId="{AD5A0795-DB09-4B20-B9B7-BED981AE0A6B}" type="sibTrans" cxnId="{168365EF-F4FF-4E31-9395-295DD6398CA5}">
      <dgm:prSet/>
      <dgm:spPr/>
      <dgm:t>
        <a:bodyPr/>
        <a:lstStyle/>
        <a:p>
          <a:endParaRPr lang="en-US"/>
        </a:p>
      </dgm:t>
    </dgm:pt>
    <dgm:pt modelId="{2435D3A2-A15E-4D51-8C46-3B83EDFB3657}">
      <dgm:prSet custT="1"/>
      <dgm:spPr/>
      <dgm:t>
        <a:bodyPr/>
        <a:lstStyle/>
        <a:p>
          <a:pPr rtl="0"/>
          <a:r>
            <a:rPr lang="fr-FR" sz="2000" dirty="0" smtClean="0">
              <a:latin typeface="Arial Rounded MT Bold" panose="020F0704030504030204" pitchFamily="34" charset="0"/>
            </a:rPr>
            <a:t>Longitude: </a:t>
          </a:r>
          <a:r>
            <a:rPr lang="en-US" sz="2000" dirty="0" smtClean="0">
              <a:latin typeface="Arial Rounded MT Bold" panose="020F0704030504030204" pitchFamily="34" charset="0"/>
            </a:rPr>
            <a:t>x-57.29575464°</a:t>
          </a:r>
        </a:p>
        <a:p>
          <a:pPr rtl="0"/>
          <a:endParaRPr lang="en-US" sz="1700" dirty="0"/>
        </a:p>
      </dgm:t>
    </dgm:pt>
    <dgm:pt modelId="{E2C0DB72-3A25-403A-A362-C734E996B9E5}" type="parTrans" cxnId="{0A000681-58B3-427D-9A4D-FCBAF8C7AB3F}">
      <dgm:prSet/>
      <dgm:spPr/>
      <dgm:t>
        <a:bodyPr/>
        <a:lstStyle/>
        <a:p>
          <a:endParaRPr lang="en-US"/>
        </a:p>
      </dgm:t>
    </dgm:pt>
    <dgm:pt modelId="{A4EF8F2C-3799-48C1-8053-3F41C74E0619}" type="sibTrans" cxnId="{0A000681-58B3-427D-9A4D-FCBAF8C7AB3F}">
      <dgm:prSet/>
      <dgm:spPr/>
      <dgm:t>
        <a:bodyPr/>
        <a:lstStyle/>
        <a:p>
          <a:endParaRPr lang="en-US"/>
        </a:p>
      </dgm:t>
    </dgm:pt>
    <dgm:pt modelId="{3EBA74FF-4921-4815-A9CE-DC9A6204CB8C}">
      <dgm:prSet custT="1"/>
      <dgm:spPr/>
      <dgm:t>
        <a:bodyPr/>
        <a:lstStyle/>
        <a:p>
          <a:pPr rtl="0"/>
          <a:r>
            <a:rPr lang="fr-FR" sz="2000" dirty="0" smtClean="0">
              <a:latin typeface="Arial Rounded MT Bold" panose="020F0704030504030204" pitchFamily="34" charset="0"/>
            </a:rPr>
            <a:t>Latitude:</a:t>
          </a:r>
          <a:r>
            <a:rPr lang="en-US" sz="2000" dirty="0" smtClean="0">
              <a:latin typeface="Arial Rounded MT Bold" panose="020F0704030504030204" pitchFamily="34" charset="0"/>
            </a:rPr>
            <a:t>89.99100678°N</a:t>
          </a:r>
        </a:p>
        <a:p>
          <a:pPr rtl="0"/>
          <a:endParaRPr lang="en-US" sz="500" dirty="0"/>
        </a:p>
      </dgm:t>
    </dgm:pt>
    <dgm:pt modelId="{09984BFA-0AF5-4982-9106-F78FF68B10EC}" type="parTrans" cxnId="{64EAD935-B32B-4F37-848D-7E478E59049B}">
      <dgm:prSet/>
      <dgm:spPr/>
      <dgm:t>
        <a:bodyPr/>
        <a:lstStyle/>
        <a:p>
          <a:endParaRPr lang="en-US"/>
        </a:p>
      </dgm:t>
    </dgm:pt>
    <dgm:pt modelId="{C79A0C6A-D926-41DE-BA5D-FCB9BA4E4A95}" type="sibTrans" cxnId="{64EAD935-B32B-4F37-848D-7E478E59049B}">
      <dgm:prSet/>
      <dgm:spPr/>
      <dgm:t>
        <a:bodyPr/>
        <a:lstStyle/>
        <a:p>
          <a:endParaRPr lang="en-US"/>
        </a:p>
      </dgm:t>
    </dgm:pt>
    <dgm:pt modelId="{1C595774-6D6E-44EB-B1B0-F2EF8A780ACE}" type="pres">
      <dgm:prSet presAssocID="{A635C4C7-1D7C-467C-B572-A5D0074B1DD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682D7A2-B1F6-425A-9A27-C979F99890B2}" type="pres">
      <dgm:prSet presAssocID="{805C8176-2C84-4759-868D-1F7C45D562B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349366-7BAC-404A-8055-283E0C3E1D77}" type="pres">
      <dgm:prSet presAssocID="{AD5A0795-DB09-4B20-B9B7-BED981AE0A6B}" presName="spacer" presStyleCnt="0"/>
      <dgm:spPr/>
    </dgm:pt>
    <dgm:pt modelId="{30ED8543-BCEB-464B-BCC8-6C5AC5AE46D7}" type="pres">
      <dgm:prSet presAssocID="{2435D3A2-A15E-4D51-8C46-3B83EDFB3657}" presName="parentText" presStyleLbl="node1" presStyleIdx="1" presStyleCnt="3" custLinFactNeighborY="-811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6BF569-B06D-4C39-A117-0B95E9E85A7A}" type="pres">
      <dgm:prSet presAssocID="{A4EF8F2C-3799-48C1-8053-3F41C74E0619}" presName="spacer" presStyleCnt="0"/>
      <dgm:spPr/>
    </dgm:pt>
    <dgm:pt modelId="{5CE40D84-6B73-4B27-9DFF-DF3BA47FA692}" type="pres">
      <dgm:prSet presAssocID="{3EBA74FF-4921-4815-A9CE-DC9A6204CB8C}" presName="parentText" presStyleLbl="node1" presStyleIdx="2" presStyleCnt="3" custScaleY="10427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A16B20-3B9C-4746-98B4-F0F70F9B9054}" type="presOf" srcId="{3EBA74FF-4921-4815-A9CE-DC9A6204CB8C}" destId="{5CE40D84-6B73-4B27-9DFF-DF3BA47FA692}" srcOrd="0" destOrd="0" presId="urn:microsoft.com/office/officeart/2005/8/layout/vList2"/>
    <dgm:cxn modelId="{45C37B0F-D520-43CD-9EB9-7BD3535842E3}" type="presOf" srcId="{2435D3A2-A15E-4D51-8C46-3B83EDFB3657}" destId="{30ED8543-BCEB-464B-BCC8-6C5AC5AE46D7}" srcOrd="0" destOrd="0" presId="urn:microsoft.com/office/officeart/2005/8/layout/vList2"/>
    <dgm:cxn modelId="{B288A676-C78E-4A69-BD00-0D876A966716}" type="presOf" srcId="{A635C4C7-1D7C-467C-B572-A5D0074B1DDD}" destId="{1C595774-6D6E-44EB-B1B0-F2EF8A780ACE}" srcOrd="0" destOrd="0" presId="urn:microsoft.com/office/officeart/2005/8/layout/vList2"/>
    <dgm:cxn modelId="{0A000681-58B3-427D-9A4D-FCBAF8C7AB3F}" srcId="{A635C4C7-1D7C-467C-B572-A5D0074B1DDD}" destId="{2435D3A2-A15E-4D51-8C46-3B83EDFB3657}" srcOrd="1" destOrd="0" parTransId="{E2C0DB72-3A25-403A-A362-C734E996B9E5}" sibTransId="{A4EF8F2C-3799-48C1-8053-3F41C74E0619}"/>
    <dgm:cxn modelId="{168365EF-F4FF-4E31-9395-295DD6398CA5}" srcId="{A635C4C7-1D7C-467C-B572-A5D0074B1DDD}" destId="{805C8176-2C84-4759-868D-1F7C45D562BF}" srcOrd="0" destOrd="0" parTransId="{25BDAB19-F93C-46B0-96A2-AF3C2F5F9B8A}" sibTransId="{AD5A0795-DB09-4B20-B9B7-BED981AE0A6B}"/>
    <dgm:cxn modelId="{E16AEC72-5748-44FC-89D6-BC9BD50B8A08}" type="presOf" srcId="{805C8176-2C84-4759-868D-1F7C45D562BF}" destId="{C682D7A2-B1F6-425A-9A27-C979F99890B2}" srcOrd="0" destOrd="0" presId="urn:microsoft.com/office/officeart/2005/8/layout/vList2"/>
    <dgm:cxn modelId="{64EAD935-B32B-4F37-848D-7E478E59049B}" srcId="{A635C4C7-1D7C-467C-B572-A5D0074B1DDD}" destId="{3EBA74FF-4921-4815-A9CE-DC9A6204CB8C}" srcOrd="2" destOrd="0" parTransId="{09984BFA-0AF5-4982-9106-F78FF68B10EC}" sibTransId="{C79A0C6A-D926-41DE-BA5D-FCB9BA4E4A95}"/>
    <dgm:cxn modelId="{D16BA8DE-D7B5-4105-A859-6CE3816A5DFC}" type="presParOf" srcId="{1C595774-6D6E-44EB-B1B0-F2EF8A780ACE}" destId="{C682D7A2-B1F6-425A-9A27-C979F99890B2}" srcOrd="0" destOrd="0" presId="urn:microsoft.com/office/officeart/2005/8/layout/vList2"/>
    <dgm:cxn modelId="{78415A6A-0DCE-4D63-AD75-D6F7C7FF24F2}" type="presParOf" srcId="{1C595774-6D6E-44EB-B1B0-F2EF8A780ACE}" destId="{2E349366-7BAC-404A-8055-283E0C3E1D77}" srcOrd="1" destOrd="0" presId="urn:microsoft.com/office/officeart/2005/8/layout/vList2"/>
    <dgm:cxn modelId="{7B6C39A0-C507-4E32-8394-33204CDAE483}" type="presParOf" srcId="{1C595774-6D6E-44EB-B1B0-F2EF8A780ACE}" destId="{30ED8543-BCEB-464B-BCC8-6C5AC5AE46D7}" srcOrd="2" destOrd="0" presId="urn:microsoft.com/office/officeart/2005/8/layout/vList2"/>
    <dgm:cxn modelId="{BFC9AAD8-73AF-468E-ADED-E5282EC01AB1}" type="presParOf" srcId="{1C595774-6D6E-44EB-B1B0-F2EF8A780ACE}" destId="{8C6BF569-B06D-4C39-A117-0B95E9E85A7A}" srcOrd="3" destOrd="0" presId="urn:microsoft.com/office/officeart/2005/8/layout/vList2"/>
    <dgm:cxn modelId="{EE7BF5BA-3864-48D9-AFFE-01C4C3BB0009}" type="presParOf" srcId="{1C595774-6D6E-44EB-B1B0-F2EF8A780ACE}" destId="{5CE40D84-6B73-4B27-9DFF-DF3BA47FA69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1168B-FF91-4971-8AE8-E94F3D36A16C}">
      <dsp:nvSpPr>
        <dsp:cNvPr id="0" name=""/>
        <dsp:cNvSpPr/>
      </dsp:nvSpPr>
      <dsp:spPr>
        <a:xfrm>
          <a:off x="0" y="0"/>
          <a:ext cx="3013656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>
              <a:latin typeface="Arial Rounded MT Bold" panose="020F0704030504030204" pitchFamily="34" charset="0"/>
            </a:rPr>
            <a:t>Pôle nord:</a:t>
          </a:r>
          <a:endParaRPr lang="en-US" sz="3200" kern="1200" dirty="0">
            <a:latin typeface="Arial Rounded MT Bold" panose="020F0704030504030204" pitchFamily="34" charset="0"/>
          </a:endParaRPr>
        </a:p>
      </dsp:txBody>
      <dsp:txXfrm>
        <a:off x="36553" y="36553"/>
        <a:ext cx="2940550" cy="675694"/>
      </dsp:txXfrm>
    </dsp:sp>
    <dsp:sp modelId="{3E040E09-8A89-41D6-995D-14AC2B13AE8B}">
      <dsp:nvSpPr>
        <dsp:cNvPr id="0" name=""/>
        <dsp:cNvSpPr/>
      </dsp:nvSpPr>
      <dsp:spPr>
        <a:xfrm>
          <a:off x="0" y="902872"/>
          <a:ext cx="3013656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>
              <a:latin typeface="Arial Rounded MT Bold" panose="020F0704030504030204" pitchFamily="34" charset="0"/>
            </a:rPr>
            <a:t>Longitude : --</a:t>
          </a:r>
          <a:endParaRPr lang="en-US" sz="3200" kern="1200" dirty="0">
            <a:latin typeface="Arial Rounded MT Bold" panose="020F0704030504030204" pitchFamily="34" charset="0"/>
          </a:endParaRPr>
        </a:p>
      </dsp:txBody>
      <dsp:txXfrm>
        <a:off x="36553" y="939425"/>
        <a:ext cx="2940550" cy="675694"/>
      </dsp:txXfrm>
    </dsp:sp>
    <dsp:sp modelId="{D500C488-8C68-4CBD-9FBB-C93613410017}">
      <dsp:nvSpPr>
        <dsp:cNvPr id="0" name=""/>
        <dsp:cNvSpPr/>
      </dsp:nvSpPr>
      <dsp:spPr>
        <a:xfrm>
          <a:off x="0" y="1743832"/>
          <a:ext cx="3013656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>
              <a:latin typeface="Arial Rounded MT Bold" panose="020F0704030504030204" pitchFamily="34" charset="0"/>
            </a:rPr>
            <a:t>Latitude:90°N</a:t>
          </a:r>
          <a:endParaRPr lang="en-US" sz="3200" kern="1200" dirty="0">
            <a:latin typeface="Arial Rounded MT Bold" panose="020F0704030504030204" pitchFamily="34" charset="0"/>
          </a:endParaRPr>
        </a:p>
      </dsp:txBody>
      <dsp:txXfrm>
        <a:off x="36553" y="1780385"/>
        <a:ext cx="2940550" cy="675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FF2C5-5B60-4D99-AC4A-1BBCAE1A8E6A}">
      <dsp:nvSpPr>
        <dsp:cNvPr id="0" name=""/>
        <dsp:cNvSpPr/>
      </dsp:nvSpPr>
      <dsp:spPr>
        <a:xfrm>
          <a:off x="0" y="7912"/>
          <a:ext cx="3472047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>
              <a:latin typeface="Arial Rounded MT Bold" panose="020F0704030504030204" pitchFamily="34" charset="0"/>
            </a:rPr>
            <a:t>Point D:</a:t>
          </a:r>
          <a:endParaRPr lang="en-US" sz="3200" kern="1200" dirty="0">
            <a:latin typeface="Arial Rounded MT Bold" panose="020F0704030504030204" pitchFamily="34" charset="0"/>
          </a:endParaRPr>
        </a:p>
      </dsp:txBody>
      <dsp:txXfrm>
        <a:off x="37467" y="45379"/>
        <a:ext cx="3397113" cy="692586"/>
      </dsp:txXfrm>
    </dsp:sp>
    <dsp:sp modelId="{40F24637-8BC6-4E38-929F-0F7F33058A2E}">
      <dsp:nvSpPr>
        <dsp:cNvPr id="0" name=""/>
        <dsp:cNvSpPr/>
      </dsp:nvSpPr>
      <dsp:spPr>
        <a:xfrm>
          <a:off x="0" y="893512"/>
          <a:ext cx="3472047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>
              <a:latin typeface="Arial Rounded MT Bold" panose="020F0704030504030204" pitchFamily="34" charset="0"/>
            </a:rPr>
            <a:t>Longitude: x</a:t>
          </a:r>
          <a:endParaRPr lang="en-US" sz="3200" kern="1200" dirty="0">
            <a:latin typeface="Arial Rounded MT Bold" panose="020F0704030504030204" pitchFamily="34" charset="0"/>
          </a:endParaRPr>
        </a:p>
      </dsp:txBody>
      <dsp:txXfrm>
        <a:off x="37467" y="930979"/>
        <a:ext cx="3397113" cy="692586"/>
      </dsp:txXfrm>
    </dsp:sp>
    <dsp:sp modelId="{84FE620A-FBAA-47FF-9216-1434B65E13A8}">
      <dsp:nvSpPr>
        <dsp:cNvPr id="0" name=""/>
        <dsp:cNvSpPr/>
      </dsp:nvSpPr>
      <dsp:spPr>
        <a:xfrm>
          <a:off x="0" y="1779112"/>
          <a:ext cx="3472047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latin typeface="Arial Rounded MT Bold" panose="020F0704030504030204" pitchFamily="34" charset="0"/>
            </a:rPr>
            <a:t>Latitude: 89.99100678°N</a:t>
          </a:r>
          <a:endParaRPr lang="en-US" sz="2000" kern="1200" dirty="0">
            <a:latin typeface="Arial Rounded MT Bold" panose="020F0704030504030204" pitchFamily="34" charset="0"/>
          </a:endParaRPr>
        </a:p>
      </dsp:txBody>
      <dsp:txXfrm>
        <a:off x="37467" y="1816579"/>
        <a:ext cx="3397113" cy="6925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82D7A2-B1F6-425A-9A27-C979F99890B2}">
      <dsp:nvSpPr>
        <dsp:cNvPr id="0" name=""/>
        <dsp:cNvSpPr/>
      </dsp:nvSpPr>
      <dsp:spPr>
        <a:xfrm>
          <a:off x="0" y="53004"/>
          <a:ext cx="3526302" cy="7978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>
              <a:latin typeface="Arial Rounded MT Bold" panose="020F0704030504030204" pitchFamily="34" charset="0"/>
            </a:rPr>
            <a:t>Point E:</a:t>
          </a:r>
          <a:endParaRPr lang="en-US" sz="3200" kern="1200" dirty="0">
            <a:latin typeface="Arial Rounded MT Bold" panose="020F0704030504030204" pitchFamily="34" charset="0"/>
          </a:endParaRPr>
        </a:p>
      </dsp:txBody>
      <dsp:txXfrm>
        <a:off x="38947" y="91951"/>
        <a:ext cx="3448408" cy="719947"/>
      </dsp:txXfrm>
    </dsp:sp>
    <dsp:sp modelId="{30ED8543-BCEB-464B-BCC8-6C5AC5AE46D7}">
      <dsp:nvSpPr>
        <dsp:cNvPr id="0" name=""/>
        <dsp:cNvSpPr/>
      </dsp:nvSpPr>
      <dsp:spPr>
        <a:xfrm>
          <a:off x="0" y="860446"/>
          <a:ext cx="3526302" cy="7978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latin typeface="Arial Rounded MT Bold" panose="020F0704030504030204" pitchFamily="34" charset="0"/>
            </a:rPr>
            <a:t>Longitude: </a:t>
          </a:r>
          <a:r>
            <a:rPr lang="en-US" sz="2000" kern="1200" dirty="0" smtClean="0">
              <a:latin typeface="Arial Rounded MT Bold" panose="020F0704030504030204" pitchFamily="34" charset="0"/>
            </a:rPr>
            <a:t>x-57.29575464°</a:t>
          </a:r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38947" y="899393"/>
        <a:ext cx="3448408" cy="719947"/>
      </dsp:txXfrm>
    </dsp:sp>
    <dsp:sp modelId="{5CE40D84-6B73-4B27-9DFF-DF3BA47FA692}">
      <dsp:nvSpPr>
        <dsp:cNvPr id="0" name=""/>
        <dsp:cNvSpPr/>
      </dsp:nvSpPr>
      <dsp:spPr>
        <a:xfrm>
          <a:off x="0" y="1669583"/>
          <a:ext cx="3526302" cy="8319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latin typeface="Arial Rounded MT Bold" panose="020F0704030504030204" pitchFamily="34" charset="0"/>
            </a:rPr>
            <a:t>Latitude:</a:t>
          </a:r>
          <a:r>
            <a:rPr lang="en-US" sz="2000" kern="1200" dirty="0" smtClean="0">
              <a:latin typeface="Arial Rounded MT Bold" panose="020F0704030504030204" pitchFamily="34" charset="0"/>
            </a:rPr>
            <a:t>89.99100678°N</a:t>
          </a:r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40613" y="1710196"/>
        <a:ext cx="3445076" cy="750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gps-coordinates.net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modele1.ggb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gps-coordinates.net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1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1509" y="518373"/>
            <a:ext cx="4023832" cy="911181"/>
          </a:xfrm>
        </p:spPr>
        <p:txBody>
          <a:bodyPr/>
          <a:lstStyle/>
          <a:p>
            <a:pPr algn="ctr"/>
            <a:r>
              <a:rPr lang="fr-FR" dirty="0" smtClean="0">
                <a:solidFill>
                  <a:schemeClr val="bg2"/>
                </a:solidFill>
                <a:latin typeface="Arial Rounded MT Bold" panose="020F0704030504030204" pitchFamily="34" charset="0"/>
              </a:rPr>
              <a:t>SUJET 1:</a:t>
            </a:r>
            <a:endParaRPr lang="en-US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30453" y="811369"/>
            <a:ext cx="4055214" cy="875763"/>
          </a:xfrm>
        </p:spPr>
        <p:txBody>
          <a:bodyPr>
            <a:normAutofit/>
          </a:bodyPr>
          <a:lstStyle/>
          <a:p>
            <a:r>
              <a:rPr lang="fr-FR" sz="32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La chasse à l’ours</a:t>
            </a:r>
            <a:endParaRPr lang="en-US" sz="3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509" y="2459865"/>
            <a:ext cx="4406205" cy="26401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reflection blurRad="25400" stA="60000" endPos="17000" dist="508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6958013" y="2459865"/>
            <a:ext cx="4514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AIT BELKACEM Moncef Karim AL RUBAIE Maysoon</a:t>
            </a:r>
          </a:p>
          <a:p>
            <a:r>
              <a:rPr lang="fr-FR" sz="2400" b="1" dirty="0" smtClean="0">
                <a:solidFill>
                  <a:schemeClr val="bg2">
                    <a:lumMod val="50000"/>
                  </a:schemeClr>
                </a:solidFill>
              </a:rPr>
              <a:t>DEGHEB </a:t>
            </a:r>
            <a:r>
              <a:rPr lang="fr-FR" sz="2400" b="1" dirty="0" err="1" smtClean="0">
                <a:solidFill>
                  <a:schemeClr val="bg2">
                    <a:lumMod val="50000"/>
                  </a:schemeClr>
                </a:solidFill>
              </a:rPr>
              <a:t>Ghiles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LAICHAOUI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</a:rPr>
              <a:t>Meriem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MAHMOUDI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</a:rPr>
              <a:t>Chiraz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MERAH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Darina</a:t>
            </a:r>
          </a:p>
        </p:txBody>
      </p:sp>
    </p:spTree>
    <p:extLst>
      <p:ext uri="{BB962C8B-B14F-4D97-AF65-F5344CB8AC3E}">
        <p14:creationId xmlns:p14="http://schemas.microsoft.com/office/powerpoint/2010/main" val="1705217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6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8" y="1030309"/>
            <a:ext cx="5580630" cy="4971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6448774" y="1728071"/>
            <a:ext cx="53482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 smtClean="0">
                <a:latin typeface="Arial Rounded MT Bold" panose="020F0704030504030204" pitchFamily="34" charset="0"/>
              </a:rPr>
              <a:t>Dans l’hémisphère nord </a:t>
            </a:r>
          </a:p>
          <a:p>
            <a:r>
              <a:rPr lang="fr-FR" sz="3200" dirty="0" smtClean="0">
                <a:latin typeface="Arial Rounded MT Bold" panose="020F0704030504030204" pitchFamily="34" charset="0"/>
              </a:rPr>
              <a:t>; on voit que </a:t>
            </a:r>
          </a:p>
          <a:p>
            <a:r>
              <a:rPr lang="fr-FR" sz="3200" dirty="0" smtClean="0">
                <a:latin typeface="Arial Rounded MT Bold" panose="020F0704030504030204" pitchFamily="34" charset="0"/>
              </a:rPr>
              <a:t>DE&lt;1km  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90197" y="4056845"/>
            <a:ext cx="4301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Arial Rounded MT Bold" panose="020F0704030504030204" pitchFamily="34" charset="0"/>
              </a:rPr>
              <a:t>M</a:t>
            </a:r>
            <a:r>
              <a:rPr lang="fr-FR" sz="3200" dirty="0" smtClean="0">
                <a:latin typeface="Arial Rounded MT Bold" panose="020F0704030504030204" pitchFamily="34" charset="0"/>
              </a:rPr>
              <a:t>ettons ces deux remarques </a:t>
            </a:r>
            <a:r>
              <a:rPr lang="fr-FR" sz="3200" dirty="0">
                <a:latin typeface="Arial Rounded MT Bold" panose="020F0704030504030204" pitchFamily="34" charset="0"/>
              </a:rPr>
              <a:t>de c</a:t>
            </a:r>
            <a:r>
              <a:rPr lang="fr-FR" sz="3200" dirty="0" smtClean="0">
                <a:latin typeface="Arial Rounded MT Bold" panose="020F0704030504030204" pitchFamily="34" charset="0"/>
              </a:rPr>
              <a:t>ôté.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4108" y="6200775"/>
            <a:ext cx="4586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Représentation des déplacements de Siad dans l’hémisphère nord.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373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64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86411" y="171289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0278" y="898699"/>
            <a:ext cx="9654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Les points D et E font partie de deux méridiens: 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59854" y="2397078"/>
            <a:ext cx="2884867" cy="142955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latin typeface="Arial Rounded MT Bold" panose="020F0704030504030204" pitchFamily="34" charset="0"/>
              </a:rPr>
              <a:t>D et E sont confondus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010656" y="2397078"/>
            <a:ext cx="3065171" cy="142955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latin typeface="Arial Rounded MT Bold" panose="020F0704030504030204" pitchFamily="34" charset="0"/>
              </a:rPr>
              <a:t>Les  deux méridiens se rencontrent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468968" y="2630507"/>
            <a:ext cx="2717441" cy="962695"/>
          </a:xfrm>
          <a:prstGeom prst="rightArrow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latin typeface="Arial Rounded MT Bold" panose="020F0704030504030204" pitchFamily="34" charset="0"/>
              </a:rPr>
              <a:t>lorsque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278" y="4753924"/>
            <a:ext cx="10477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rial Rounded MT Bold" panose="020F0704030504030204" pitchFamily="34" charset="0"/>
              </a:rPr>
              <a:t>L</a:t>
            </a:r>
            <a:r>
              <a:rPr lang="fr-FR" sz="3600" dirty="0" smtClean="0">
                <a:latin typeface="Arial Rounded MT Bold" panose="020F0704030504030204" pitchFamily="34" charset="0"/>
              </a:rPr>
              <a:t>es points d’intersection des deux méridiens sont donc solutions. </a:t>
            </a:r>
            <a:endParaRPr lang="en-US" sz="3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511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71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2" y="1275008"/>
            <a:ext cx="4893973" cy="4327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5898524" y="1275008"/>
            <a:ext cx="54992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Tous les méridiens se rejoignent aux deux pôles.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98524" y="3425780"/>
            <a:ext cx="5357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Essayons donc de tracer ces déplacements depuis les deux pôles.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0300" y="5800725"/>
            <a:ext cx="4143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Représentation des méridiens à la surface de la terre.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457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6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8" y="740633"/>
            <a:ext cx="5242390" cy="5325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740633"/>
            <a:ext cx="5254579" cy="5457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906266" y="106272"/>
            <a:ext cx="5494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Tracé des trois déplacements dans l’hémisphère nord.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34174" y="94302"/>
            <a:ext cx="5457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Tracé des trois déplacements dans l’hémisphère </a:t>
            </a:r>
            <a:r>
              <a:rPr lang="fr-FR" dirty="0" smtClean="0"/>
              <a:t>sud.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18210" y="6197908"/>
            <a:ext cx="8860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Arial Rounded MT Bold" panose="020F0704030504030204" pitchFamily="34" charset="0"/>
              </a:rPr>
              <a:t>Impossible d’aller plus au sud que le </a:t>
            </a:r>
            <a:r>
              <a:rPr lang="fr-FR" sz="2800" dirty="0">
                <a:latin typeface="Arial Rounded MT Bold" panose="020F0704030504030204" pitchFamily="34" charset="0"/>
              </a:rPr>
              <a:t>pôle </a:t>
            </a:r>
            <a:r>
              <a:rPr lang="fr-FR" sz="2800" dirty="0" smtClean="0">
                <a:latin typeface="Arial Rounded MT Bold" panose="020F0704030504030204" pitchFamily="34" charset="0"/>
              </a:rPr>
              <a:t>sud!!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4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79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3038" y="474538"/>
            <a:ext cx="9272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latin typeface="Arial Rounded MT Bold" panose="020F0704030504030204" pitchFamily="34" charset="0"/>
              </a:rPr>
              <a:t>Le </a:t>
            </a:r>
            <a:r>
              <a:rPr lang="fr-FR" sz="4800" dirty="0">
                <a:latin typeface="Arial Rounded MT Bold" panose="020F0704030504030204" pitchFamily="34" charset="0"/>
              </a:rPr>
              <a:t>pôle </a:t>
            </a:r>
            <a:r>
              <a:rPr lang="fr-FR" sz="4800" dirty="0" smtClean="0">
                <a:latin typeface="Arial Rounded MT Bold" panose="020F0704030504030204" pitchFamily="34" charset="0"/>
              </a:rPr>
              <a:t>nord est donc solution de la problématique posée.</a:t>
            </a:r>
            <a:endParaRPr lang="en-US" sz="4800" dirty="0">
              <a:latin typeface="Arial Rounded MT Bold" panose="020F07040305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0050" y="2044198"/>
            <a:ext cx="6844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u="sng" dirty="0" smtClean="0">
                <a:latin typeface="Arial Rounded MT Bold" panose="020F0704030504030204" pitchFamily="34" charset="0"/>
              </a:rPr>
              <a:t>Nous calculons la valeur de l’angle CED: </a:t>
            </a:r>
            <a:endParaRPr lang="en-US" sz="3200" u="sng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3038" y="2550060"/>
            <a:ext cx="51048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 Latitude=89.99100678°N</a:t>
            </a:r>
            <a:endParaRPr lang="fr-FR" sz="3200" dirty="0">
              <a:latin typeface="Arial Rounded MT Bold" panose="020F07040305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4451" y="3627278"/>
            <a:ext cx="5857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Arial Rounded MT Bold" panose="020F0704030504030204" pitchFamily="34" charset="0"/>
              </a:rPr>
              <a:t>CE= sin(90-L</a:t>
            </a:r>
            <a:r>
              <a:rPr lang="fr-FR" sz="2400" dirty="0">
                <a:latin typeface="Arial Rounded MT Bold" panose="020F0704030504030204" pitchFamily="34" charset="0"/>
              </a:rPr>
              <a:t>)×6371</a:t>
            </a:r>
            <a:r>
              <a:rPr lang="fr-FR" sz="2400" dirty="0" smtClean="0">
                <a:latin typeface="Arial Rounded MT Bold" panose="020F0704030504030204" pitchFamily="34" charset="0"/>
              </a:rPr>
              <a:t>= </a:t>
            </a:r>
            <a:r>
              <a:rPr lang="fr-FR" sz="2400" b="1" dirty="0" smtClean="0">
                <a:latin typeface="Arial Rounded MT Bold" panose="020F0704030504030204" pitchFamily="34" charset="0"/>
              </a:rPr>
              <a:t>1.000000434</a:t>
            </a:r>
            <a:r>
              <a:rPr lang="fr-FR" sz="2400" dirty="0" smtClean="0">
                <a:latin typeface="Arial Rounded MT Bold" panose="020F0704030504030204" pitchFamily="34" charset="0"/>
              </a:rPr>
              <a:t> </a:t>
            </a:r>
            <a:r>
              <a:rPr lang="fr-FR" sz="2400" dirty="0">
                <a:latin typeface="Arial Rounded MT Bold" panose="020F0704030504030204" pitchFamily="34" charset="0"/>
              </a:rPr>
              <a:t>km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3307" y="4227332"/>
            <a:ext cx="713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Arial Rounded MT Bold" panose="020F0704030504030204" pitchFamily="34" charset="0"/>
              </a:rPr>
              <a:t>circonférence=CE×2</a:t>
            </a:r>
            <a:r>
              <a:rPr lang="el-GR" sz="2800" dirty="0" smtClean="0"/>
              <a:t>π</a:t>
            </a:r>
            <a:endParaRPr lang="fr-FR" sz="2800" dirty="0" smtClean="0"/>
          </a:p>
          <a:p>
            <a:r>
              <a:rPr lang="fr-FR" sz="2800" dirty="0" smtClean="0">
                <a:latin typeface="Arial Rounded MT Bold" panose="020F0704030504030204" pitchFamily="34" charset="0"/>
              </a:rPr>
              <a:t>=6.283188035km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808" y="2203696"/>
            <a:ext cx="4861975" cy="845101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7891975" y="1856935"/>
            <a:ext cx="1392702" cy="10269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8720852" y="2640214"/>
            <a:ext cx="2823449" cy="525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84677" y="1305534"/>
            <a:ext cx="647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	</a:t>
            </a:r>
            <a:r>
              <a:rPr lang="fr-FR" sz="2400" dirty="0" smtClean="0">
                <a:solidFill>
                  <a:schemeClr val="accent6"/>
                </a:solidFill>
                <a:latin typeface="Arial Rounded MT Bold" panose="020F0704030504030204" pitchFamily="34" charset="0"/>
              </a:rPr>
              <a:t>C</a:t>
            </a:r>
            <a:endParaRPr lang="en-US" sz="2400" dirty="0">
              <a:solidFill>
                <a:schemeClr val="accent6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44301" y="2441057"/>
            <a:ext cx="427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rial Rounded MT Bold" panose="020F0704030504030204" pitchFamily="34" charset="0"/>
              </a:rPr>
              <a:t>D</a:t>
            </a:r>
            <a:endParaRPr lang="en-US" sz="2400" dirty="0">
              <a:solidFill>
                <a:schemeClr val="accent6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3307" y="5355294"/>
            <a:ext cx="56184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La valeur de l’angle CED est de 57.29575464</a:t>
            </a:r>
            <a:r>
              <a:rPr lang="fr-FR" sz="32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°</a:t>
            </a:r>
          </a:p>
          <a:p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284677" y="1856935"/>
            <a:ext cx="1160089" cy="9249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383542" y="1523772"/>
            <a:ext cx="489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accent6"/>
                </a:solidFill>
                <a:latin typeface="Arial Rounded MT Bold" panose="020F0704030504030204" pitchFamily="34" charset="0"/>
              </a:rPr>
              <a:t>E</a:t>
            </a:r>
            <a:endParaRPr lang="en-US" sz="2400" dirty="0">
              <a:solidFill>
                <a:schemeClr val="accent6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204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61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7457" y="1348353"/>
            <a:ext cx="4200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latin typeface="Arial Rounded MT Bold" panose="020F0704030504030204" pitchFamily="34" charset="0"/>
              </a:rPr>
              <a:t>57.29</a:t>
            </a:r>
            <a:r>
              <a:rPr lang="fr-FR" sz="4000" dirty="0">
                <a:latin typeface="Arial Rounded MT Bold" panose="020F0704030504030204" pitchFamily="34" charset="0"/>
              </a:rPr>
              <a:t> </a:t>
            </a:r>
            <a:r>
              <a:rPr lang="fr-FR" sz="4000" dirty="0" smtClean="0">
                <a:latin typeface="Arial Rounded MT Bold" panose="020F0704030504030204" pitchFamily="34" charset="0"/>
              </a:rPr>
              <a:t>  environ:</a:t>
            </a:r>
            <a:endParaRPr lang="en-US" sz="40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74"/>
          <a:stretch/>
        </p:blipFill>
        <p:spPr>
          <a:xfrm>
            <a:off x="5526612" y="1348353"/>
            <a:ext cx="5854150" cy="4978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5526612" y="685800"/>
            <a:ext cx="604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Représentation d’une vue du dessus du p</a:t>
            </a:r>
            <a:r>
              <a:rPr lang="fr-FR" dirty="0">
                <a:latin typeface="Arial Rounded MT Bold" panose="020F0704030504030204" pitchFamily="34" charset="0"/>
              </a:rPr>
              <a:t>ô</a:t>
            </a:r>
            <a:r>
              <a:rPr lang="fr-FR" dirty="0" smtClean="0"/>
              <a:t>le nord.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848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6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1648648441"/>
              </p:ext>
            </p:extLst>
          </p:nvPr>
        </p:nvGraphicFramePr>
        <p:xfrm>
          <a:off x="206854" y="974371"/>
          <a:ext cx="3013657" cy="2554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ight Arrow 13"/>
          <p:cNvSpPr/>
          <p:nvPr/>
        </p:nvSpPr>
        <p:spPr>
          <a:xfrm>
            <a:off x="3146902" y="1981186"/>
            <a:ext cx="991673" cy="540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801153" y="451151"/>
            <a:ext cx="2060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Arial Rounded MT Bold" panose="020F0704030504030204" pitchFamily="34" charset="0"/>
              </a:rPr>
              <a:t>+1km SUD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995495878"/>
              </p:ext>
            </p:extLst>
          </p:nvPr>
        </p:nvGraphicFramePr>
        <p:xfrm>
          <a:off x="4138575" y="978071"/>
          <a:ext cx="3472047" cy="2554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7" name="Right Arrow 16"/>
          <p:cNvSpPr/>
          <p:nvPr/>
        </p:nvSpPr>
        <p:spPr>
          <a:xfrm>
            <a:off x="7487018" y="2020327"/>
            <a:ext cx="998806" cy="540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3717203766"/>
              </p:ext>
            </p:extLst>
          </p:nvPr>
        </p:nvGraphicFramePr>
        <p:xfrm>
          <a:off x="8528686" y="974371"/>
          <a:ext cx="3526302" cy="2554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7178188" y="449301"/>
            <a:ext cx="199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Arial Rounded MT Bold" panose="020F0704030504030204" pitchFamily="34" charset="0"/>
              </a:rPr>
              <a:t>+1km EST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21" name="Curved Down Arrow 20"/>
          <p:cNvSpPr/>
          <p:nvPr/>
        </p:nvSpPr>
        <p:spPr>
          <a:xfrm rot="10800000">
            <a:off x="2484979" y="3840362"/>
            <a:ext cx="6541477" cy="111146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88404" y="4428608"/>
            <a:ext cx="3898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Arial Rounded MT Bold" panose="020F0704030504030204" pitchFamily="34" charset="0"/>
              </a:rPr>
              <a:t>+1km NORD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24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P spid="14" grpId="0" animBg="1"/>
      <p:bldP spid="15" grpId="0"/>
      <p:bldGraphic spid="24" grpId="0">
        <p:bldAsOne/>
      </p:bldGraphic>
      <p:bldP spid="17" grpId="0" animBg="1"/>
      <p:bldGraphic spid="25" grpId="0">
        <p:bldAsOne/>
      </p:bldGraphic>
      <p:bldP spid="19" grpId="0"/>
      <p:bldP spid="21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6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206" y="368710"/>
            <a:ext cx="7934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Autre point de vue:</a:t>
            </a:r>
            <a:endParaRPr lang="en-US" sz="32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06181" y="1628086"/>
            <a:ext cx="2713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Arial Rounded MT Bold" panose="020F0704030504030204" pitchFamily="34" charset="0"/>
              </a:rPr>
              <a:t>1km sud 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64477" y="1474197"/>
            <a:ext cx="3126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Arial Rounded MT Bold" panose="020F0704030504030204" pitchFamily="34" charset="0"/>
              </a:rPr>
              <a:t>Une série de déplacements 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48684" y="1628086"/>
            <a:ext cx="2020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Arial Rounded MT Bold" panose="020F0704030504030204" pitchFamily="34" charset="0"/>
              </a:rPr>
              <a:t>1km vers le nord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0704" y="2580665"/>
            <a:ext cx="233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2"/>
                </a:solidFill>
                <a:latin typeface="Arial Rounded MT Bold" panose="020F0704030504030204" pitchFamily="34" charset="0"/>
              </a:rPr>
              <a:t>Qui s’annulent</a:t>
            </a:r>
            <a:endParaRPr lang="en-US" sz="2400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722" y="1628086"/>
            <a:ext cx="2875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Arial Rounded MT Bold" panose="020F0704030504030204" pitchFamily="34" charset="0"/>
              </a:rPr>
              <a:t>Ca se rapproche</a:t>
            </a:r>
            <a:r>
              <a:rPr lang="fr-FR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98754" y="4395020"/>
            <a:ext cx="96601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Arial Rounded MT Bold" panose="020F0704030504030204" pitchFamily="34" charset="0"/>
              </a:rPr>
              <a:t>Un déplacement d’un  km vers l’EST peut-il être équivalent à un déplacement nul ? 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3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9" y="1468247"/>
            <a:ext cx="4349276" cy="4261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67" y="1350582"/>
            <a:ext cx="4648849" cy="4496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1071563" y="6011418"/>
            <a:ext cx="369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Placement des points D et C distant de 1km.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29500" y="6011418"/>
            <a:ext cx="42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Tracé d’un cercle de circonférence 1km.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667" y="1350582"/>
            <a:ext cx="4648849" cy="861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30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64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7519" y="189755"/>
            <a:ext cx="3378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C=1km 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6510341" y="303913"/>
            <a:ext cx="1301857" cy="356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996426" y="189757"/>
            <a:ext cx="3549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r1= 1/(2</a:t>
            </a:r>
            <a:r>
              <a:rPr lang="el-GR" sz="3200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π</a:t>
            </a:r>
            <a:r>
              <a:rPr lang="fr-FR" sz="3200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) km</a:t>
            </a:r>
            <a:endParaRPr lang="en-US" sz="3200" dirty="0">
              <a:solidFill>
                <a:srgbClr val="FFFF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416" y="812908"/>
            <a:ext cx="62504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La latitude du cercle de circonférence 1km: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452" y="1890126"/>
            <a:ext cx="2991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r1/R= sin 90-L</a:t>
            </a:r>
          </a:p>
          <a:p>
            <a:r>
              <a:rPr lang="fr-FR" sz="3200" dirty="0" smtClean="0">
                <a:latin typeface="Arial Rounded MT Bold" panose="020F0704030504030204" pitchFamily="34" charset="0"/>
              </a:rPr>
              <a:t>= cos L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9444" y="2780569"/>
            <a:ext cx="3652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L=89.99856869°S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834" y="1115478"/>
            <a:ext cx="5220429" cy="4782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241" y="3584307"/>
            <a:ext cx="1213209" cy="3475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027" y="4600898"/>
            <a:ext cx="6386833" cy="206062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107000" y="4026878"/>
            <a:ext cx="1238288" cy="321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59225" y="6015599"/>
            <a:ext cx="478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Figure de simplification en 2 dimension.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6810" y="3523680"/>
            <a:ext cx="506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Arial Rounded MT Bold" panose="020F0704030504030204" pitchFamily="34" charset="0"/>
              </a:rPr>
              <a:t>2</a:t>
            </a:r>
            <a:r>
              <a:rPr lang="el-GR" sz="2400" dirty="0" smtClean="0">
                <a:latin typeface="Arial Rounded MT Bold" panose="020F0704030504030204" pitchFamily="34" charset="0"/>
              </a:rPr>
              <a:t>π×</a:t>
            </a:r>
            <a:r>
              <a:rPr lang="fr-FR" sz="2400" dirty="0" smtClean="0">
                <a:latin typeface="Arial Rounded MT Bold" panose="020F0704030504030204" pitchFamily="34" charset="0"/>
              </a:rPr>
              <a:t>6371 km                    360°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3800" y="3987126"/>
            <a:ext cx="4428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Arial Rounded MT Bold" panose="020F0704030504030204" pitchFamily="34" charset="0"/>
              </a:rPr>
              <a:t>1km                              X°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439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6" grpId="0"/>
      <p:bldP spid="7" grpId="0"/>
      <p:bldP spid="8" grpId="0"/>
      <p:bldP spid="5" grpId="0" animBg="1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86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47" y="569895"/>
            <a:ext cx="3887788" cy="1359677"/>
          </a:xfrm>
        </p:spPr>
        <p:txBody>
          <a:bodyPr>
            <a:normAutofit/>
          </a:bodyPr>
          <a:lstStyle/>
          <a:p>
            <a:r>
              <a:rPr lang="fr-FR" sz="4400" u="sng" dirty="0" smtClean="0">
                <a:solidFill>
                  <a:schemeClr val="accent1"/>
                </a:solidFill>
                <a:latin typeface="Arial Rounded MT Bold" panose="020F0704030504030204" pitchFamily="34" charset="0"/>
              </a:rPr>
              <a:t>Question</a:t>
            </a:r>
            <a:r>
              <a:rPr lang="fr-FR" sz="4400" u="sng" dirty="0" smtClean="0">
                <a:solidFill>
                  <a:schemeClr val="accent1"/>
                </a:solidFill>
              </a:rPr>
              <a:t> </a:t>
            </a:r>
            <a:r>
              <a:rPr lang="fr-FR" sz="4400" u="sng" dirty="0" smtClean="0">
                <a:solidFill>
                  <a:schemeClr val="accent1"/>
                </a:solidFill>
                <a:latin typeface="Arial Rounded MT Bold" panose="020F0704030504030204" pitchFamily="34" charset="0"/>
              </a:rPr>
              <a:t>1:</a:t>
            </a:r>
            <a:endParaRPr lang="en-US" sz="4400" u="sng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31221" y="1929572"/>
            <a:ext cx="51885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Arial Rounded MT Bold" panose="020F0704030504030204" pitchFamily="34" charset="0"/>
              </a:rPr>
              <a:t>Siad  a capturé un ours; il se déplace d’un km vers le SUD puis d’un km vers l’EST et enfin d’un km vers le NORD; il se retrouve devant l’ours qu’il a capturé: </a:t>
            </a:r>
          </a:p>
          <a:p>
            <a:r>
              <a:rPr lang="fr-FR" sz="2800" dirty="0" smtClean="0">
                <a:latin typeface="Arial Rounded MT Bold" panose="020F0704030504030204" pitchFamily="34" charset="0"/>
              </a:rPr>
              <a:t>quelle est la couleur de l’ours?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7" y="1929572"/>
            <a:ext cx="5525036" cy="3657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78295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63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7423" y="495946"/>
            <a:ext cx="10709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En exécutant la même opération dans l’hémisphère nord on trouve: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7423" y="1701498"/>
            <a:ext cx="745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2"/>
                </a:solidFill>
                <a:latin typeface="Arial Rounded MT Bold" panose="020F0704030504030204" pitchFamily="34" charset="0"/>
              </a:rPr>
              <a:t>90.00756191°N</a:t>
            </a:r>
            <a:endParaRPr lang="en-US" sz="3600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930" y="4137106"/>
            <a:ext cx="10864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Le cercle de circonférence 1km situé dans l’hémisphère nord est situé </a:t>
            </a:r>
            <a:r>
              <a:rPr lang="fr-FR" sz="3200" dirty="0">
                <a:latin typeface="Arial Rounded MT Bold" panose="020F0704030504030204" pitchFamily="34" charset="0"/>
              </a:rPr>
              <a:t>à</a:t>
            </a:r>
            <a:r>
              <a:rPr lang="fr-FR" sz="3200" dirty="0" smtClean="0">
                <a:latin typeface="Arial Rounded MT Bold" panose="020F0704030504030204" pitchFamily="34" charset="0"/>
              </a:rPr>
              <a:t> moins d’un km du </a:t>
            </a:r>
            <a:r>
              <a:rPr lang="fr-FR" sz="3200" dirty="0">
                <a:latin typeface="Arial Rounded MT Bold" panose="020F0704030504030204" pitchFamily="34" charset="0"/>
              </a:rPr>
              <a:t>pôle </a:t>
            </a:r>
            <a:r>
              <a:rPr lang="fr-FR" sz="3200" dirty="0" smtClean="0">
                <a:latin typeface="Arial Rounded MT Bold" panose="020F0704030504030204" pitchFamily="34" charset="0"/>
              </a:rPr>
              <a:t>nord .  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1822" y="3566120"/>
            <a:ext cx="9794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6"/>
                </a:solidFill>
                <a:latin typeface="Arial Rounded MT Bold" panose="020F0704030504030204" pitchFamily="34" charset="0"/>
              </a:rPr>
              <a:t>Impossible d’être plus au nord que le </a:t>
            </a:r>
            <a:r>
              <a:rPr lang="fr-FR" sz="3200" dirty="0">
                <a:solidFill>
                  <a:schemeClr val="accent6"/>
                </a:solidFill>
                <a:latin typeface="Arial Rounded MT Bold" panose="020F0704030504030204" pitchFamily="34" charset="0"/>
              </a:rPr>
              <a:t>pôle </a:t>
            </a:r>
            <a:r>
              <a:rPr lang="fr-FR" sz="3200" dirty="0" smtClean="0">
                <a:solidFill>
                  <a:schemeClr val="accent6"/>
                </a:solidFill>
                <a:latin typeface="Arial Rounded MT Bold" panose="020F0704030504030204" pitchFamily="34" charset="0"/>
              </a:rPr>
              <a:t>nord!!</a:t>
            </a:r>
            <a:endParaRPr lang="en-US" sz="3200" dirty="0">
              <a:solidFill>
                <a:schemeClr val="accent6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08529" y="5692977"/>
            <a:ext cx="5997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2"/>
                </a:solidFill>
                <a:latin typeface="Arial Rounded MT Bold" panose="020F0704030504030204" pitchFamily="34" charset="0"/>
              </a:rPr>
              <a:t>On exclut l’hémisphère nord.</a:t>
            </a:r>
            <a:endParaRPr lang="en-US" sz="3200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9188" y="2347829"/>
            <a:ext cx="508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87" y="2024663"/>
            <a:ext cx="4476950" cy="12182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3625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6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1444" y="140907"/>
            <a:ext cx="9097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Autres conséquences de cette réflexion: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5261" y="674775"/>
            <a:ext cx="9577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Cercle de circonférence 0.5 km           2 tours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5261" y="1079589"/>
            <a:ext cx="9135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Arial Rounded MT Bold" panose="020F0704030504030204" pitchFamily="34" charset="0"/>
              </a:rPr>
              <a:t>Cercle de circonférence 1/3 km           </a:t>
            </a:r>
            <a:r>
              <a:rPr lang="fr-FR" sz="3200" dirty="0" smtClean="0">
                <a:latin typeface="Arial Rounded MT Bold" panose="020F0704030504030204" pitchFamily="34" charset="0"/>
              </a:rPr>
              <a:t>3 </a:t>
            </a:r>
            <a:r>
              <a:rPr lang="fr-FR" sz="3200" dirty="0">
                <a:latin typeface="Arial Rounded MT Bold" panose="020F0704030504030204" pitchFamily="34" charset="0"/>
              </a:rPr>
              <a:t>tours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6461" y="2018271"/>
            <a:ext cx="62458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1"/>
                </a:solidFill>
                <a:latin typeface="Arial Rounded MT Bold" panose="020F0704030504030204" pitchFamily="34" charset="0"/>
              </a:rPr>
              <a:t>Généralisation:</a:t>
            </a:r>
          </a:p>
          <a:p>
            <a:r>
              <a:rPr lang="fr-FR" sz="3200" dirty="0" smtClean="0">
                <a:solidFill>
                  <a:schemeClr val="accent1"/>
                </a:solidFill>
                <a:latin typeface="Arial Rounded MT Bold" panose="020F0704030504030204" pitchFamily="34" charset="0"/>
              </a:rPr>
              <a:t>Les cercles de solutions sont les cercles situés 1km au nord des cercles de circonférence 1/N km </a:t>
            </a:r>
          </a:p>
          <a:p>
            <a:r>
              <a:rPr lang="fr-FR" sz="3200" dirty="0" smtClean="0">
                <a:solidFill>
                  <a:schemeClr val="accent1"/>
                </a:solidFill>
                <a:latin typeface="Arial Rounded MT Bold" panose="020F0704030504030204" pitchFamily="34" charset="0"/>
              </a:rPr>
              <a:t> « N » étant un entier naturel.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7392691" y="891877"/>
            <a:ext cx="790414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392691" y="1288761"/>
            <a:ext cx="790414" cy="191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947346" y="6357848"/>
            <a:ext cx="768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Tracé des déplacements sur les cercles de l’hémisphère sud.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" r="8393"/>
          <a:stretch/>
        </p:blipFill>
        <p:spPr>
          <a:xfrm>
            <a:off x="7392691" y="1925048"/>
            <a:ext cx="4546909" cy="4212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41866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  <p:bldP spid="8" grpId="0" animBg="1"/>
      <p:bldP spid="9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64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481" y="1596327"/>
            <a:ext cx="12021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N</a:t>
            </a:r>
            <a:r>
              <a:rPr lang="fr-FR" sz="3200" dirty="0" smtClean="0">
                <a:latin typeface="Arial Rounded MT Bold" panose="020F0704030504030204" pitchFamily="34" charset="0"/>
              </a:rPr>
              <a:t> </a:t>
            </a:r>
            <a:r>
              <a:rPr lang="fr-FR" sz="2400" dirty="0" smtClean="0">
                <a:latin typeface="Arial Rounded MT Bold" panose="020F0704030504030204" pitchFamily="34" charset="0"/>
              </a:rPr>
              <a:t>(nombre de tours)</a:t>
            </a:r>
          </a:p>
          <a:p>
            <a:r>
              <a:rPr lang="fr-FR" sz="32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L</a:t>
            </a:r>
            <a:r>
              <a:rPr lang="fr-FR" sz="3200" dirty="0" smtClean="0">
                <a:latin typeface="Arial Rounded MT Bold" panose="020F0704030504030204" pitchFamily="34" charset="0"/>
              </a:rPr>
              <a:t> </a:t>
            </a:r>
            <a:r>
              <a:rPr lang="fr-FR" sz="2400" dirty="0" smtClean="0">
                <a:latin typeface="Arial Rounded MT Bold" panose="020F0704030504030204" pitchFamily="34" charset="0"/>
              </a:rPr>
              <a:t>(latitude du cercle situé à 1km au nord du cercle de circonférence 1/N)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9268" y="575013"/>
            <a:ext cx="11592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Formule de simplification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240" y="353899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rgbClr val="FF0000"/>
                </a:solidFill>
              </a:rPr>
              <a:t>L</a:t>
            </a:r>
            <a:r>
              <a:rPr lang="fr-FR" sz="3600" dirty="0" smtClean="0"/>
              <a:t>= </a:t>
            </a:r>
          </a:p>
          <a:p>
            <a:r>
              <a:rPr lang="fr-FR" sz="3600" dirty="0"/>
              <a:t> </a:t>
            </a:r>
            <a:r>
              <a:rPr lang="fr-FR" sz="3600" dirty="0" smtClean="0"/>
              <a:t>   -[90-(</a:t>
            </a:r>
            <a:r>
              <a:rPr lang="fr-FR" sz="3600" dirty="0" smtClean="0">
                <a:solidFill>
                  <a:schemeClr val="accent4"/>
                </a:solidFill>
              </a:rPr>
              <a:t>arc sin</a:t>
            </a:r>
            <a:r>
              <a:rPr lang="fr-FR" sz="3600" dirty="0" smtClean="0"/>
              <a:t>((1/</a:t>
            </a:r>
            <a:r>
              <a:rPr lang="fr-FR" sz="3600" dirty="0" smtClean="0">
                <a:solidFill>
                  <a:srgbClr val="FF0000"/>
                </a:solidFill>
              </a:rPr>
              <a:t>N</a:t>
            </a:r>
            <a:r>
              <a:rPr lang="fr-FR" sz="3600" dirty="0" smtClean="0"/>
              <a:t>)/(2</a:t>
            </a:r>
            <a:r>
              <a:rPr lang="el-GR" sz="3600" dirty="0" smtClean="0">
                <a:solidFill>
                  <a:schemeClr val="accent2">
                    <a:lumMod val="75000"/>
                  </a:schemeClr>
                </a:solidFill>
              </a:rPr>
              <a:t>π</a:t>
            </a:r>
            <a:r>
              <a:rPr lang="fr-FR" sz="3600" dirty="0" smtClean="0"/>
              <a:t>))×(1/</a:t>
            </a:r>
            <a:r>
              <a:rPr lang="fr-FR" sz="3600" dirty="0" smtClean="0">
                <a:solidFill>
                  <a:srgbClr val="FFFF00"/>
                </a:solidFill>
              </a:rPr>
              <a:t>6371</a:t>
            </a:r>
            <a:r>
              <a:rPr lang="fr-FR" sz="3600" dirty="0" smtClean="0"/>
              <a:t>)))]+[360/(2</a:t>
            </a:r>
            <a:r>
              <a:rPr lang="el-GR" sz="3600" dirty="0" smtClean="0">
                <a:solidFill>
                  <a:schemeClr val="accent2">
                    <a:lumMod val="75000"/>
                  </a:schemeClr>
                </a:solidFill>
              </a:rPr>
              <a:t>π</a:t>
            </a:r>
            <a:r>
              <a:rPr lang="el-GR" sz="3600" dirty="0" smtClean="0"/>
              <a:t>×</a:t>
            </a:r>
            <a:r>
              <a:rPr lang="fr-FR" sz="3600" dirty="0" smtClean="0">
                <a:solidFill>
                  <a:srgbClr val="FFFF00"/>
                </a:solidFill>
              </a:rPr>
              <a:t>6371</a:t>
            </a:r>
            <a:r>
              <a:rPr lang="fr-FR" sz="3600" dirty="0" smtClean="0"/>
              <a:t>)]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41995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6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6942" y="542440"/>
            <a:ext cx="10089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u="sng" dirty="0" smtClean="0">
                <a:solidFill>
                  <a:schemeClr val="accent1"/>
                </a:solidFill>
                <a:latin typeface="Arial Rounded MT Bold" panose="020F0704030504030204" pitchFamily="34" charset="0"/>
              </a:rPr>
              <a:t>Réponse à la problématique:</a:t>
            </a:r>
            <a:endParaRPr lang="en-US" sz="3200" u="sng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942" y="1534332"/>
            <a:ext cx="11468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Les points qui vérifient les déplacements de Siad sont:</a:t>
            </a:r>
          </a:p>
          <a:p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5851" y="3842915"/>
            <a:ext cx="49129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Arial Rounded MT Bold" panose="020F0704030504030204" pitchFamily="34" charset="0"/>
              </a:rPr>
              <a:t>-</a:t>
            </a:r>
            <a:r>
              <a:rPr lang="fr-FR" sz="2800" dirty="0" smtClean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Les cercles situés </a:t>
            </a:r>
            <a:r>
              <a:rPr lang="fr-FR" sz="2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à</a:t>
            </a:r>
            <a:r>
              <a:rPr lang="fr-FR" sz="2800" dirty="0" smtClean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 1km au nord des cercles de circonférence 1/N km</a:t>
            </a:r>
          </a:p>
          <a:p>
            <a:r>
              <a:rPr lang="fr-FR" sz="2800" dirty="0" smtClean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( N est un entier naturel)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315" y="2072941"/>
            <a:ext cx="4959458" cy="4242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6407581" y="6315445"/>
            <a:ext cx="520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Visualisation des solutions mathématiques.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6942" y="2794496"/>
            <a:ext cx="4700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Arial Rounded MT Bold" panose="020F0704030504030204" pitchFamily="34" charset="0"/>
              </a:rPr>
              <a:t>-</a:t>
            </a:r>
            <a:r>
              <a:rPr lang="fr-FR" sz="2800" dirty="0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Le 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pôle </a:t>
            </a:r>
            <a:r>
              <a:rPr lang="fr-FR" sz="2800" dirty="0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nord.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608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8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277" y="202381"/>
            <a:ext cx="3442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2 cas de figure:</a:t>
            </a:r>
          </a:p>
        </p:txBody>
      </p:sp>
      <p:sp>
        <p:nvSpPr>
          <p:cNvPr id="3" name="Right Arrow 2"/>
          <p:cNvSpPr/>
          <p:nvPr/>
        </p:nvSpPr>
        <p:spPr>
          <a:xfrm>
            <a:off x="5946840" y="918908"/>
            <a:ext cx="1146874" cy="194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6411134" y="1480496"/>
            <a:ext cx="1162373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781" y="1998107"/>
            <a:ext cx="5742984" cy="46234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788697" y="4233815"/>
            <a:ext cx="3828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Négligeable.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482" y="2523167"/>
            <a:ext cx="61916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Les pôle :    -géographiques</a:t>
            </a:r>
          </a:p>
          <a:p>
            <a:r>
              <a:rPr lang="fr-FR" sz="3200" dirty="0">
                <a:latin typeface="Arial Rounded MT Bold" panose="020F0704030504030204" pitchFamily="34" charset="0"/>
              </a:rPr>
              <a:t> </a:t>
            </a:r>
            <a:r>
              <a:rPr lang="fr-FR" sz="3200" dirty="0" smtClean="0">
                <a:latin typeface="Arial Rounded MT Bold" panose="020F0704030504030204" pitchFamily="34" charset="0"/>
              </a:rPr>
              <a:t>                      -magnétiques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99231" y="5452020"/>
            <a:ext cx="4011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Déplacement du </a:t>
            </a:r>
            <a:r>
              <a:rPr lang="fr-FR" dirty="0"/>
              <a:t>pôle </a:t>
            </a:r>
            <a:r>
              <a:rPr lang="fr-FR" dirty="0" smtClean="0"/>
              <a:t>nord magnétique au cours du temps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4815" y="748788"/>
            <a:ext cx="6070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Arial Rounded MT Bold" panose="020F0704030504030204" pitchFamily="34" charset="0"/>
              </a:rPr>
              <a:t>-Le chasseur utilise une boussole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7927" y="787156"/>
            <a:ext cx="4224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Arial Rounded MT Bold" panose="020F0704030504030204" pitchFamily="34" charset="0"/>
              </a:rPr>
              <a:t>Pôle </a:t>
            </a:r>
            <a:r>
              <a:rPr lang="fr-FR" sz="2800" dirty="0" smtClean="0">
                <a:latin typeface="Arial Rounded MT Bold" panose="020F0704030504030204" pitchFamily="34" charset="0"/>
              </a:rPr>
              <a:t>nord magnétique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815" y="1104546"/>
            <a:ext cx="7353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Arial Rounded MT Bold" panose="020F0704030504030204" pitchFamily="34" charset="0"/>
              </a:rPr>
              <a:t>-Le chasseur utilise une carte ou un logiciel de géolocalisation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73507" y="1316821"/>
            <a:ext cx="4351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Arial Rounded MT Bold" panose="020F0704030504030204" pitchFamily="34" charset="0"/>
              </a:rPr>
              <a:t>Pôle </a:t>
            </a:r>
            <a:r>
              <a:rPr lang="fr-FR" sz="2800" dirty="0" smtClean="0">
                <a:latin typeface="Arial Rounded MT Bold" panose="020F0704030504030204" pitchFamily="34" charset="0"/>
              </a:rPr>
              <a:t>nord géographique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063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7" grpId="0"/>
      <p:bldP spid="14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7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061" y="910238"/>
            <a:ext cx="4999153" cy="85046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0" y="935996"/>
            <a:ext cx="6431796" cy="85046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437" y="325464"/>
            <a:ext cx="7826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Restriction au monde réel: 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9864" y="5796366"/>
            <a:ext cx="7826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L’ours est blanc.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081" y="5796365"/>
            <a:ext cx="5249111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89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4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4" y="689003"/>
            <a:ext cx="5811864" cy="5441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37" y="689003"/>
            <a:ext cx="5982345" cy="5441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46207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9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4572" y="604911"/>
            <a:ext cx="4909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u="sng" dirty="0" smtClean="0">
                <a:solidFill>
                  <a:schemeClr val="accent1"/>
                </a:solidFill>
                <a:latin typeface="Arial Rounded MT Bold" panose="020F0704030504030204" pitchFamily="34" charset="0"/>
              </a:rPr>
              <a:t>Question 2:</a:t>
            </a:r>
            <a:endParaRPr lang="en-US" sz="4400" u="sng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572" y="1538271"/>
            <a:ext cx="10649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Quelle ville peut être un coin de carré avec Alger ?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314" y="2286966"/>
            <a:ext cx="6588617" cy="3915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6638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61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309489"/>
            <a:ext cx="7371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u="sng" dirty="0" smtClean="0">
                <a:solidFill>
                  <a:schemeClr val="bg2">
                    <a:lumMod val="75000"/>
                  </a:schemeClr>
                </a:solidFill>
                <a:latin typeface="Arial Rounded MT Bold" panose="020F0704030504030204" pitchFamily="34" charset="0"/>
              </a:rPr>
              <a:t>Interprétation 1:</a:t>
            </a:r>
            <a:r>
              <a:rPr lang="fr-FR" sz="3600" dirty="0" smtClean="0">
                <a:solidFill>
                  <a:schemeClr val="bg2"/>
                </a:solidFill>
                <a:latin typeface="Arial Rounded MT Bold" panose="020F0704030504030204" pitchFamily="34" charset="0"/>
              </a:rPr>
              <a:t> </a:t>
            </a:r>
            <a:endParaRPr lang="en-US" sz="3600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8104" y="379044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Carré inscrit 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778962"/>
            <a:ext cx="4867203" cy="4496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773723" y="963819"/>
            <a:ext cx="6555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2"/>
                </a:solidFill>
                <a:latin typeface="Arial Rounded MT Bold" panose="020F0704030504030204" pitchFamily="34" charset="0"/>
              </a:rPr>
              <a:t>1-parrallèle : </a:t>
            </a:r>
            <a:endParaRPr lang="en-US" sz="3200" dirty="0">
              <a:solidFill>
                <a:schemeClr val="bg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4872" y="1778962"/>
            <a:ext cx="58802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u="sng" dirty="0" smtClean="0">
                <a:latin typeface="Arial Rounded MT Bold" panose="020F0704030504030204" pitchFamily="34" charset="0"/>
              </a:rPr>
              <a:t>Problématique</a:t>
            </a:r>
            <a:r>
              <a:rPr lang="fr-FR" sz="3200" dirty="0" smtClean="0">
                <a:latin typeface="Arial Rounded MT Bold" panose="020F0704030504030204" pitchFamily="34" charset="0"/>
              </a:rPr>
              <a:t>: quelles villes peuvent former avec Alger un carré inscrit dans le 36ème parallèle?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306" y="4100153"/>
            <a:ext cx="4840644" cy="8596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829" y="5191302"/>
            <a:ext cx="4395597" cy="85961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106829" y="4783146"/>
            <a:ext cx="4107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Longitude: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3723" y="6361650"/>
            <a:ext cx="445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Représentation de l’interprétation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02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13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6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23514" y="752200"/>
            <a:ext cx="746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egoe Print" panose="02000600000000000000" pitchFamily="2" charset="0"/>
                <a:hlinkClick r:id="rId2"/>
              </a:rPr>
              <a:t>https://www.gps-coordinates.net/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031" y="167425"/>
            <a:ext cx="5125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À l’aide du site internet: 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275" y="1164714"/>
            <a:ext cx="4584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Le point à l’ouest: E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6" y="1921750"/>
            <a:ext cx="6925642" cy="4534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387" y="2162004"/>
            <a:ext cx="3904165" cy="8596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387" y="3591944"/>
            <a:ext cx="3944454" cy="859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58387" y="3007169"/>
            <a:ext cx="2504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Longitude: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29638" y="5600700"/>
            <a:ext cx="295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Point à l’ouest.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9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7" y="793090"/>
            <a:ext cx="7727324" cy="46675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1666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7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370" y="309489"/>
            <a:ext cx="5174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Le point à l’EST: C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70" y="1078930"/>
            <a:ext cx="7174524" cy="46297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894" y="1719034"/>
            <a:ext cx="4840644" cy="859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072" y="3284074"/>
            <a:ext cx="4060288" cy="859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894" y="2578645"/>
            <a:ext cx="2658086" cy="859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01050" y="4849114"/>
            <a:ext cx="267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Point à l’est.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2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49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896" y="337624"/>
            <a:ext cx="12379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Arial Rounded MT Bold" panose="020F0704030504030204" pitchFamily="34" charset="0"/>
              </a:rPr>
              <a:t>G</a:t>
            </a:r>
            <a:endParaRPr lang="en-US" sz="4400"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" y="1318080"/>
            <a:ext cx="7011378" cy="4515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7119231" y="1806105"/>
            <a:ext cx="50727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Golmud, chine et</a:t>
            </a:r>
          </a:p>
          <a:p>
            <a:r>
              <a:rPr lang="fr-FR" sz="3200" dirty="0" smtClean="0">
                <a:latin typeface="Arial Rounded MT Bold" panose="020F0704030504030204" pitchFamily="34" charset="0"/>
              </a:rPr>
              <a:t>Cave Springs, Kentucky</a:t>
            </a:r>
          </a:p>
          <a:p>
            <a:r>
              <a:rPr lang="fr-FR" sz="3200" dirty="0" smtClean="0">
                <a:latin typeface="Arial Rounded MT Bold" panose="020F0704030504030204" pitchFamily="34" charset="0"/>
              </a:rPr>
              <a:t>Sont des villes qui peuvent former avec Alger un carré inscrit dans le 36ème parallèle.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7238" y="6100763"/>
            <a:ext cx="372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Point à l’opposé.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7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8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910" y="492369"/>
            <a:ext cx="7524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2">
                    <a:lumMod val="75000"/>
                  </a:schemeClr>
                </a:solidFill>
                <a:latin typeface="Arial Rounded MT Bold" panose="020F0704030504030204" pitchFamily="34" charset="0"/>
              </a:rPr>
              <a:t> 2- Grand carré:</a:t>
            </a:r>
            <a:endParaRPr lang="en-US" sz="3200" dirty="0">
              <a:solidFill>
                <a:schemeClr val="bg2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1" y="1077144"/>
            <a:ext cx="6006904" cy="532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6758899" y="2126153"/>
            <a:ext cx="54331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u="sng" dirty="0" smtClean="0">
                <a:latin typeface="Arial Rounded MT Bold" panose="020F0704030504030204" pitchFamily="34" charset="0"/>
              </a:rPr>
              <a:t>Problématique :</a:t>
            </a:r>
            <a:r>
              <a:rPr lang="fr-FR" sz="3200" dirty="0" smtClean="0">
                <a:latin typeface="Arial Rounded MT Bold" panose="020F0704030504030204" pitchFamily="34" charset="0"/>
              </a:rPr>
              <a:t>quelles villes peuvent former avec Alger un carré inscrit dans un grand cercle ?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29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670" y="498662"/>
            <a:ext cx="3450635" cy="10003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40" y="928468"/>
            <a:ext cx="5615624" cy="5152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7247435" y="4880199"/>
            <a:ext cx="4248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San Francisco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4021" y="1835350"/>
            <a:ext cx="4975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(2</a:t>
            </a:r>
            <a:r>
              <a:rPr lang="el-GR" sz="3200" dirty="0" smtClean="0">
                <a:latin typeface="Arial Rounded MT Bold" panose="020F0704030504030204" pitchFamily="34" charset="0"/>
              </a:rPr>
              <a:t>π×</a:t>
            </a:r>
            <a:r>
              <a:rPr lang="fr-FR" sz="3200" dirty="0" smtClean="0">
                <a:latin typeface="Arial Rounded MT Bold" panose="020F0704030504030204" pitchFamily="34" charset="0"/>
              </a:rPr>
              <a:t>6371) /</a:t>
            </a:r>
            <a:r>
              <a:rPr lang="fr-FR" sz="3200" dirty="0">
                <a:latin typeface="Arial Rounded MT Bold" panose="020F0704030504030204" pitchFamily="34" charset="0"/>
              </a:rPr>
              <a:t>4 ≈ </a:t>
            </a:r>
            <a:r>
              <a:rPr lang="fr-FR" sz="3200" dirty="0" smtClean="0">
                <a:latin typeface="Arial Rounded MT Bold" panose="020F0704030504030204" pitchFamily="34" charset="0"/>
              </a:rPr>
              <a:t>10007km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88583" y="3011526"/>
            <a:ext cx="57661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 Rounded MT Bold" panose="020F0704030504030204" pitchFamily="34" charset="0"/>
              </a:rPr>
              <a:t>L’antipode et les villes </a:t>
            </a:r>
            <a:r>
              <a:rPr lang="fr-FR" sz="2400" dirty="0" smtClean="0">
                <a:latin typeface="Arial Rounded MT Bold" panose="020F0704030504030204" pitchFamily="34" charset="0"/>
              </a:rPr>
              <a:t>situées </a:t>
            </a:r>
            <a:r>
              <a:rPr lang="fr-FR" sz="2400" dirty="0">
                <a:latin typeface="Arial Rounded MT Bold" panose="020F0704030504030204" pitchFamily="34" charset="0"/>
              </a:rPr>
              <a:t>à</a:t>
            </a:r>
            <a:r>
              <a:rPr lang="fr-FR" sz="2400" dirty="0" smtClean="0">
                <a:latin typeface="Arial Rounded MT Bold" panose="020F0704030504030204" pitchFamily="34" charset="0"/>
              </a:rPr>
              <a:t> </a:t>
            </a:r>
            <a:r>
              <a:rPr lang="fr-FR" sz="2400" dirty="0">
                <a:latin typeface="Arial Rounded MT Bold" panose="020F0704030504030204" pitchFamily="34" charset="0"/>
              </a:rPr>
              <a:t>environ  10007 km d'Alger peuvent former un coin de grand carré avec Alger</a:t>
            </a:r>
            <a:r>
              <a:rPr lang="fr-FR" sz="2400" dirty="0" smtClean="0">
                <a:latin typeface="Arial Rounded MT Bold" panose="020F0704030504030204" pitchFamily="34" charset="0"/>
              </a:rPr>
              <a:t>.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62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63000">
              <a:srgbClr val="50BADB"/>
            </a:gs>
            <a:gs pos="57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9828" y="0"/>
            <a:ext cx="5936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>
                    <a:lumMod val="75000"/>
                  </a:schemeClr>
                </a:solidFill>
                <a:latin typeface="Arial Rounded MT Bold" panose="020F0704030504030204" pitchFamily="34" charset="0"/>
              </a:rPr>
              <a:t>3- Une généralisation:</a:t>
            </a:r>
            <a:endParaRPr lang="en-US" sz="4000" dirty="0">
              <a:solidFill>
                <a:schemeClr val="bg2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9828" y="707886"/>
            <a:ext cx="2977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 smtClean="0">
                <a:solidFill>
                  <a:srgbClr val="FF0066"/>
                </a:solidFill>
              </a:rPr>
              <a:t>Protocole :</a:t>
            </a:r>
            <a:endParaRPr lang="en-US" sz="3200" b="1" u="sng" dirty="0">
              <a:solidFill>
                <a:srgbClr val="FF006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09241" y="30778"/>
            <a:ext cx="4803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latin typeface="Arial Rounded MT Bold" panose="020F0704030504030204" pitchFamily="34" charset="0"/>
              </a:rPr>
              <a:t>Modèle 3D?</a:t>
            </a:r>
            <a:endParaRPr lang="en-US" sz="4800" dirty="0">
              <a:latin typeface="Arial Rounded MT Bold" panose="020F0704030504030204" pitchFamily="34" charset="0"/>
            </a:endParaRPr>
          </a:p>
          <a:p>
            <a:r>
              <a:rPr lang="fr-FR" sz="3600" u="sng" dirty="0" smtClean="0">
                <a:latin typeface="Arial Rounded MT Bold" panose="020F0704030504030204" pitchFamily="34" charset="0"/>
                <a:hlinkClick r:id="rId2" action="ppaction://hlinkfile"/>
              </a:rPr>
              <a:t>Modèle 1</a:t>
            </a:r>
            <a:r>
              <a:rPr lang="fr-FR" sz="3600" u="sng" dirty="0" smtClean="0">
                <a:latin typeface="Arial Rounded MT Bold" panose="020F0704030504030204" pitchFamily="34" charset="0"/>
              </a:rPr>
              <a:t>:</a:t>
            </a:r>
          </a:p>
          <a:p>
            <a:endParaRPr lang="fr-FR" sz="3600" dirty="0" smtClean="0">
              <a:latin typeface="Arial Rounded MT Bold" panose="020F070403050403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5" y="1635561"/>
            <a:ext cx="5915851" cy="4725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1" y="1635561"/>
            <a:ext cx="5111448" cy="4725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271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61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6612" y="4493141"/>
            <a:ext cx="10227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latin typeface="Arial Rounded MT Bold" panose="020F0704030504030204" pitchFamily="34" charset="0"/>
              </a:rPr>
              <a:t>-Toutes les villes peuvent former un coin de  petit carré avec Alger (protocole).</a:t>
            </a:r>
            <a:endParaRPr lang="en-US" sz="4000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612" y="2515860"/>
            <a:ext cx="9805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latin typeface="Arial Rounded MT Bold" panose="020F0704030504030204" pitchFamily="34" charset="0"/>
              </a:rPr>
              <a:t>-San Francisco peut former avec Alger un carré inscrit dans un grand cercle. </a:t>
            </a:r>
            <a:endParaRPr lang="en-US" sz="4000" dirty="0">
              <a:latin typeface="Arial Rounded MT Bold" panose="020F07040305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612" y="373786"/>
            <a:ext cx="112763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latin typeface="Arial Rounded MT Bold" panose="020F0704030504030204" pitchFamily="34" charset="0"/>
              </a:rPr>
              <a:t>-</a:t>
            </a:r>
            <a:r>
              <a:rPr lang="fr-FR" sz="4000" dirty="0">
                <a:latin typeface="Arial Rounded MT Bold" panose="020F0704030504030204" pitchFamily="34" charset="0"/>
              </a:rPr>
              <a:t>C</a:t>
            </a:r>
            <a:r>
              <a:rPr lang="fr-FR" sz="4000" dirty="0" smtClean="0">
                <a:latin typeface="Arial Rounded MT Bold" panose="020F0704030504030204" pitchFamily="34" charset="0"/>
              </a:rPr>
              <a:t>ave Springs Kentucky et Golmud </a:t>
            </a:r>
            <a:r>
              <a:rPr lang="fr-FR" sz="4000" dirty="0">
                <a:latin typeface="Arial Rounded MT Bold" panose="020F0704030504030204" pitchFamily="34" charset="0"/>
              </a:rPr>
              <a:t>C</a:t>
            </a:r>
            <a:r>
              <a:rPr lang="fr-FR" sz="4000" dirty="0" smtClean="0">
                <a:latin typeface="Arial Rounded MT Bold" panose="020F0704030504030204" pitchFamily="34" charset="0"/>
              </a:rPr>
              <a:t>hine peuvent former avec Alger un carré inscrit dans le 36éme parallèle.</a:t>
            </a:r>
            <a:endParaRPr lang="en-US" sz="4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84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61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77" y="1076632"/>
            <a:ext cx="6477000" cy="4073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4137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5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01" y="1419531"/>
            <a:ext cx="4992944" cy="3358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840658" y="5176684"/>
            <a:ext cx="4940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Concave (négative)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623" y="1419532"/>
            <a:ext cx="4763165" cy="3358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6472082" y="5176684"/>
            <a:ext cx="4616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Convexe (positive)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0045" y="396192"/>
            <a:ext cx="908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Interprétation 2: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25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69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10" y="795033"/>
            <a:ext cx="5190048" cy="4853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6179575" y="1651820"/>
            <a:ext cx="4925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u="sng" dirty="0" smtClean="0">
                <a:latin typeface="Arial Rounded MT Bold" panose="020F0704030504030204" pitchFamily="34" charset="0"/>
              </a:rPr>
              <a:t>Problématique: </a:t>
            </a:r>
            <a:r>
              <a:rPr lang="fr-FR" sz="3600" dirty="0" smtClean="0">
                <a:latin typeface="Arial Rounded MT Bold" panose="020F0704030504030204" pitchFamily="34" charset="0"/>
              </a:rPr>
              <a:t>quelles villes du 36ème parallèle sont à une distance D à l’EST ou </a:t>
            </a:r>
            <a:r>
              <a:rPr lang="fr-FR" sz="3600" dirty="0">
                <a:latin typeface="Arial Rounded MT Bold" panose="020F0704030504030204" pitchFamily="34" charset="0"/>
              </a:rPr>
              <a:t>à</a:t>
            </a:r>
            <a:r>
              <a:rPr lang="fr-FR" sz="3600" dirty="0" smtClean="0">
                <a:latin typeface="Arial Rounded MT Bold" panose="020F0704030504030204" pitchFamily="34" charset="0"/>
              </a:rPr>
              <a:t> l’OUEST d'Alger?  </a:t>
            </a:r>
            <a:endParaRPr lang="en-US" sz="3600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0658" y="5780782"/>
            <a:ext cx="43507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Distance </a:t>
            </a:r>
            <a:r>
              <a:rPr lang="fr-FR" sz="3200" dirty="0">
                <a:latin typeface="Arial Rounded MT Bold" panose="020F0704030504030204" pitchFamily="34" charset="0"/>
              </a:rPr>
              <a:t>Alger-pôle </a:t>
            </a:r>
            <a:r>
              <a:rPr lang="fr-FR" sz="3200" dirty="0" smtClean="0">
                <a:latin typeface="Arial Rounded MT Bold" panose="020F0704030504030204" pitchFamily="34" charset="0"/>
              </a:rPr>
              <a:t>nord =D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9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5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37" y="911151"/>
            <a:ext cx="5599423" cy="49434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0" y="220886"/>
            <a:ext cx="550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Arial Rounded MT Bold" panose="020F0704030504030204" pitchFamily="34" charset="0"/>
              </a:rPr>
              <a:t>D=((90-36.7525)×(2</a:t>
            </a:r>
            <a:r>
              <a:rPr lang="el-GR" sz="2400" dirty="0" smtClean="0"/>
              <a:t>π×</a:t>
            </a:r>
            <a:r>
              <a:rPr lang="fr-FR" sz="2400" dirty="0" smtClean="0">
                <a:latin typeface="Arial Rounded MT Bold" panose="020F0704030504030204" pitchFamily="34" charset="0"/>
              </a:rPr>
              <a:t>6371))/360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5818" y="974903"/>
            <a:ext cx="3829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Arial Rounded MT Bold" panose="020F0704030504030204" pitchFamily="34" charset="0"/>
              </a:rPr>
              <a:t>D=5920.851857</a:t>
            </a:r>
            <a:endParaRPr lang="en-US" sz="2400" b="1" dirty="0"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882" y="1796413"/>
            <a:ext cx="6527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</a:t>
            </a:r>
            <a:r>
              <a:rPr lang="fr-FR" sz="2400" dirty="0" smtClean="0">
                <a:latin typeface="Arial Rounded MT Bold" panose="020F0704030504030204" pitchFamily="34" charset="0"/>
              </a:rPr>
              <a:t>r1=sin(90-36.7525)×6371</a:t>
            </a:r>
          </a:p>
          <a:p>
            <a:r>
              <a:rPr lang="fr-FR" sz="2400" dirty="0">
                <a:latin typeface="Arial Rounded MT Bold" panose="020F0704030504030204" pitchFamily="34" charset="0"/>
              </a:rPr>
              <a:t> </a:t>
            </a:r>
            <a:r>
              <a:rPr lang="fr-FR" sz="2400" dirty="0" smtClean="0">
                <a:latin typeface="Arial Rounded MT Bold" panose="020F0704030504030204" pitchFamily="34" charset="0"/>
              </a:rPr>
              <a:t>                         =</a:t>
            </a:r>
            <a:r>
              <a:rPr lang="fr-FR" sz="2400" b="1" dirty="0" smtClean="0">
                <a:latin typeface="Arial Rounded MT Bold" panose="020F0704030504030204" pitchFamily="34" charset="0"/>
              </a:rPr>
              <a:t>5104.621709km</a:t>
            </a:r>
            <a:endParaRPr lang="en-US" sz="2400" b="1" dirty="0"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474" y="3002045"/>
            <a:ext cx="5984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Arial Rounded MT Bold" panose="020F0704030504030204" pitchFamily="34" charset="0"/>
              </a:rPr>
              <a:t>Circonférence=2</a:t>
            </a:r>
            <a:r>
              <a:rPr lang="el-GR" sz="2400" dirty="0" smtClean="0"/>
              <a:t>π×</a:t>
            </a:r>
            <a:r>
              <a:rPr lang="fr-FR" sz="2400" dirty="0" smtClean="0">
                <a:latin typeface="Arial Rounded MT Bold" panose="020F0704030504030204" pitchFamily="34" charset="0"/>
              </a:rPr>
              <a:t>r1=32073.28412km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806" y="3838345"/>
            <a:ext cx="4657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Arial Rounded MT Bold" panose="020F0704030504030204" pitchFamily="34" charset="0"/>
              </a:rPr>
              <a:t>C                           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5806" y="4535895"/>
            <a:ext cx="3900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Arial Rounded MT Bold" panose="020F0704030504030204" pitchFamily="34" charset="0"/>
              </a:rPr>
              <a:t>D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682907" y="3969150"/>
            <a:ext cx="1185863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1682907" y="4672968"/>
            <a:ext cx="1185863" cy="249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71801" y="4535895"/>
            <a:ext cx="4470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66.45738742°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2463" y="3838345"/>
            <a:ext cx="240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Arial Rounded MT Bold" panose="020F0704030504030204" pitchFamily="34" charset="0"/>
              </a:rPr>
              <a:t>360°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79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  <p:bldP spid="16" grpId="0"/>
      <p:bldP spid="17" grpId="0" animBg="1"/>
      <p:bldP spid="18" grpId="0" animBg="1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65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1" y="1201223"/>
            <a:ext cx="4159876" cy="35382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5048519" y="2185494"/>
            <a:ext cx="67227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On nous demande de déterminer la couleur d’un ours à partir de caractéristiques géographiques.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903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48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9400" y="1135625"/>
            <a:ext cx="40115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Pour l’EST :</a:t>
            </a:r>
          </a:p>
          <a:p>
            <a:r>
              <a:rPr lang="fr-FR" sz="3200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On additionne</a:t>
            </a:r>
          </a:p>
          <a:p>
            <a:endParaRPr lang="fr-FR" sz="3200" dirty="0" smtClean="0">
              <a:latin typeface="Arial Rounded MT Bold" panose="020F0704030504030204" pitchFamily="34" charset="0"/>
            </a:endParaRPr>
          </a:p>
          <a:p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38220" y="1135625"/>
            <a:ext cx="36345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Pour l’OUEST:</a:t>
            </a:r>
          </a:p>
          <a:p>
            <a:r>
              <a:rPr lang="fr-FR" sz="3200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 on soustrait</a:t>
            </a:r>
          </a:p>
          <a:p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0942" y="294968"/>
            <a:ext cx="10943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egoe Print" panose="02000600000000000000" pitchFamily="2" charset="0"/>
                <a:hlinkClick r:id="rId2"/>
              </a:rPr>
              <a:t>https://www.gps-coordinates.net/</a:t>
            </a:r>
            <a:endParaRPr lang="fr-FR" sz="3200" dirty="0">
              <a:latin typeface="Segoe Print" panose="02000600000000000000" pitchFamily="2" charset="0"/>
              <a:hlinkClick r:id="rId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55" y="2212843"/>
            <a:ext cx="5673212" cy="4237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08" y="2212843"/>
            <a:ext cx="6162745" cy="42474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5264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3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9523" y="530941"/>
            <a:ext cx="8568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latin typeface="Arial Rounded MT Bold" panose="020F0704030504030204" pitchFamily="34" charset="0"/>
              </a:rPr>
              <a:t>Taloqan, Afghanistan est à une distance D à l’EST d'Alger.</a:t>
            </a:r>
            <a:endParaRPr lang="en-US" sz="3600" dirty="0">
              <a:latin typeface="Arial Rounded MT Bold" panose="020F07040305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36" y="2714673"/>
            <a:ext cx="7462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latin typeface="Arial Rounded MT Bold" panose="020F0704030504030204" pitchFamily="34" charset="0"/>
              </a:rPr>
              <a:t>Etes-vous fainéant?</a:t>
            </a:r>
            <a:endParaRPr lang="en-US" sz="4400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41845" y="5043707"/>
            <a:ext cx="7462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Démonstration ?</a:t>
            </a:r>
            <a:endParaRPr lang="en-US" sz="60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83458" y="3484114"/>
            <a:ext cx="4687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Algorithme tout en un</a:t>
            </a:r>
            <a:endParaRPr lang="en-US" sz="3200" dirty="0">
              <a:solidFill>
                <a:srgbClr val="FFFF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8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9935" y="871761"/>
            <a:ext cx="4203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D=5920 km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77" y="1885213"/>
            <a:ext cx="7436409" cy="44550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8657303" y="1592826"/>
            <a:ext cx="2536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200km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4735" y="922757"/>
            <a:ext cx="4763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https://fr.distance.to/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445" y="225430"/>
            <a:ext cx="11204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Résolution d’un problème rencontré.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74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4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0" y="939701"/>
            <a:ext cx="5544324" cy="50965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6518786" y="1203095"/>
            <a:ext cx="56732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Taloqan-D</a:t>
            </a:r>
          </a:p>
          <a:p>
            <a:r>
              <a:rPr lang="fr-FR" sz="3200" dirty="0">
                <a:latin typeface="Arial Rounded MT Bold" panose="020F0704030504030204" pitchFamily="34" charset="0"/>
              </a:rPr>
              <a:t> =</a:t>
            </a:r>
            <a:r>
              <a:rPr lang="fr-FR" sz="3200" dirty="0" smtClean="0">
                <a:latin typeface="Arial Rounded MT Bold" panose="020F0704030504030204" pitchFamily="34" charset="0"/>
              </a:rPr>
              <a:t>r1×sin (66.45738741/2)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4115" y="2182990"/>
            <a:ext cx="4629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Arc sin(TD/6371)=A/2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7997" y="3553880"/>
            <a:ext cx="3687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A°                    d km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7919882" y="3072811"/>
            <a:ext cx="1054509" cy="265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32187" y="2889089"/>
            <a:ext cx="4969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360°               2</a:t>
            </a:r>
            <a:r>
              <a:rPr lang="el-GR" sz="3200" dirty="0" smtClean="0">
                <a:latin typeface="Arial Rounded MT Bold" panose="020F0704030504030204" pitchFamily="34" charset="0"/>
              </a:rPr>
              <a:t>π×</a:t>
            </a:r>
            <a:r>
              <a:rPr lang="fr-FR" sz="3200" dirty="0" smtClean="0">
                <a:latin typeface="Arial Rounded MT Bold" panose="020F0704030504030204" pitchFamily="34" charset="0"/>
              </a:rPr>
              <a:t>6371 km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7919882" y="3707676"/>
            <a:ext cx="1054509" cy="297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7997" y="4589998"/>
            <a:ext cx="4232788" cy="594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5791.882816km = d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4380" y="6157913"/>
            <a:ext cx="554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Représentation de la distance a vol d’oiseau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0" y="939701"/>
            <a:ext cx="5543549" cy="50965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4941053" y="233300"/>
            <a:ext cx="47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  <a:latin typeface="Arial Rounded MT Bold" panose="020F0704030504030204" pitchFamily="34" charset="0"/>
              </a:rPr>
              <a:t>D</a:t>
            </a:r>
            <a:endParaRPr lang="en-US" sz="3200" dirty="0">
              <a:solidFill>
                <a:schemeClr val="accent4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05" y="939701"/>
            <a:ext cx="5544323" cy="50965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181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/>
      <p:bldP spid="8" grpId="0" animBg="1"/>
      <p:bldP spid="9" grpId="0"/>
      <p:bldP spid="11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9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6193" y="61437"/>
            <a:ext cx="4291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latin typeface="Arial Rounded MT Bold" panose="020F0704030504030204" pitchFamily="34" charset="0"/>
              </a:rPr>
              <a:t>La méthode</a:t>
            </a:r>
            <a:endParaRPr lang="en-US" sz="4000" dirty="0">
              <a:latin typeface="Arial Rounded MT Bold" panose="020F07040305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6193" y="861178"/>
            <a:ext cx="111497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Comment calculer la distance </a:t>
            </a:r>
            <a:r>
              <a:rPr lang="fr-FR" sz="3200" dirty="0">
                <a:latin typeface="Arial Rounded MT Bold" panose="020F0704030504030204" pitchFamily="34" charset="0"/>
              </a:rPr>
              <a:t>à</a:t>
            </a:r>
            <a:r>
              <a:rPr lang="fr-FR" sz="3200" dirty="0" smtClean="0">
                <a:latin typeface="Arial Rounded MT Bold" panose="020F0704030504030204" pitchFamily="34" charset="0"/>
              </a:rPr>
              <a:t> vol d’oiseau entre deux villes qui n’ont pas la même latitude ?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958" y="1858643"/>
            <a:ext cx="3716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XIXème siècle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9612" y="1844875"/>
            <a:ext cx="5102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Formule de navigation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2083" y="2466438"/>
            <a:ext cx="2993922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4400" dirty="0" smtClean="0">
                <a:latin typeface="Arial Rounded MT Bold" panose="020F0704030504030204" pitchFamily="34" charset="0"/>
              </a:rPr>
              <a:t>Haversine</a:t>
            </a:r>
            <a:endParaRPr lang="en-US" sz="4400" dirty="0">
              <a:latin typeface="Arial Rounded MT Bold" panose="020F07040305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84968" y="120677"/>
            <a:ext cx="507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latin typeface="Arial Rounded MT Bold" panose="020F0704030504030204" pitchFamily="34" charset="0"/>
              </a:rPr>
              <a:t>Même latitude </a:t>
            </a:r>
            <a:endParaRPr lang="en-US" sz="4000" dirty="0">
              <a:latin typeface="Arial Rounded MT Bold" panose="020F07040305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8" y="3696390"/>
            <a:ext cx="9693480" cy="50784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0732" y="2442289"/>
            <a:ext cx="7786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</a:t>
            </a:r>
            <a:r>
              <a:rPr lang="fr-FR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φ</a:t>
            </a:r>
            <a:r>
              <a:rPr lang="fr-FR" sz="3600" dirty="0" smtClean="0">
                <a:latin typeface="Arial Rounded MT Bold" panose="020F0704030504030204" pitchFamily="34" charset="0"/>
              </a:rPr>
              <a:t>1</a:t>
            </a:r>
            <a:r>
              <a:rPr lang="fr-FR" sz="3600" dirty="0">
                <a:latin typeface="Arial Rounded MT Bold" panose="020F0704030504030204" pitchFamily="34" charset="0"/>
              </a:rPr>
              <a:t>, </a:t>
            </a:r>
            <a:r>
              <a:rPr lang="fr-FR" sz="3600" dirty="0">
                <a:latin typeface="Aharoni" panose="02010803020104030203" pitchFamily="2" charset="-79"/>
                <a:cs typeface="Aharoni" panose="02010803020104030203" pitchFamily="2" charset="-79"/>
              </a:rPr>
              <a:t>φ</a:t>
            </a:r>
            <a:r>
              <a:rPr lang="fr-FR" sz="3600" dirty="0">
                <a:latin typeface="Arial Rounded MT Bold" panose="020F0704030504030204" pitchFamily="34" charset="0"/>
              </a:rPr>
              <a:t> 2 sont les </a:t>
            </a:r>
            <a:r>
              <a:rPr lang="fr-FR" sz="3600" dirty="0" smtClean="0">
                <a:latin typeface="Arial Rounded MT Bold" panose="020F0704030504030204" pitchFamily="34" charset="0"/>
              </a:rPr>
              <a:t>latitudes. </a:t>
            </a:r>
            <a:endParaRPr lang="fr-FR" sz="3600" dirty="0">
              <a:latin typeface="Arial Rounded MT Bold" panose="020F0704030504030204" pitchFamily="34" charset="0"/>
            </a:endParaRPr>
          </a:p>
          <a:p>
            <a:r>
              <a:rPr lang="fr-FR" sz="3600" dirty="0">
                <a:latin typeface="Arial Rounded MT Bold" panose="020F0704030504030204" pitchFamily="34" charset="0"/>
              </a:rPr>
              <a:t> </a:t>
            </a:r>
            <a:r>
              <a:rPr lang="fr-FR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λ </a:t>
            </a:r>
            <a:r>
              <a:rPr lang="fr-FR" sz="3600" dirty="0">
                <a:latin typeface="Arial Rounded MT Bold" panose="020F0704030504030204" pitchFamily="34" charset="0"/>
              </a:rPr>
              <a:t>1, </a:t>
            </a:r>
            <a:r>
              <a:rPr lang="fr-FR" sz="3600" dirty="0">
                <a:latin typeface="Aharoni" panose="02010803020104030203" pitchFamily="2" charset="-79"/>
                <a:cs typeface="Aharoni" panose="02010803020104030203" pitchFamily="2" charset="-79"/>
              </a:rPr>
              <a:t>λ</a:t>
            </a:r>
            <a:r>
              <a:rPr lang="fr-FR" sz="3600" dirty="0">
                <a:latin typeface="Arial Rounded MT Bold" panose="020F0704030504030204" pitchFamily="34" charset="0"/>
              </a:rPr>
              <a:t> 2 sont les </a:t>
            </a:r>
            <a:r>
              <a:rPr lang="fr-FR" sz="3600" dirty="0" smtClean="0">
                <a:latin typeface="Arial Rounded MT Bold" panose="020F0704030504030204" pitchFamily="34" charset="0"/>
              </a:rPr>
              <a:t>longitudes.</a:t>
            </a:r>
            <a:endParaRPr lang="en-US" sz="3600" dirty="0">
              <a:latin typeface="Arial Rounded MT Bold" panose="020F07040305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95438" y="4896719"/>
            <a:ext cx="2359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Radians !!!</a:t>
            </a:r>
            <a:endParaRPr lang="en-US" sz="32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78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 animBg="1"/>
      <p:bldP spid="7" grpId="0"/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8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7" y="642937"/>
            <a:ext cx="7391819" cy="3938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25400" stA="30000" endPos="49000" dist="635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8186736" y="1157287"/>
            <a:ext cx="38338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Mettre en mode radian !!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96236" y="2765865"/>
            <a:ext cx="33004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2"/>
                </a:solidFill>
                <a:latin typeface="Arial Rounded MT Bold" panose="020F0704030504030204" pitchFamily="34" charset="0"/>
              </a:rPr>
              <a:t>A</a:t>
            </a:r>
            <a:r>
              <a:rPr lang="fr-FR" sz="2800" dirty="0" smtClean="0">
                <a:latin typeface="Arial Rounded MT Bold" panose="020F0704030504030204" pitchFamily="34" charset="0"/>
              </a:rPr>
              <a:t>:latitude ville 1</a:t>
            </a:r>
          </a:p>
          <a:p>
            <a:r>
              <a:rPr lang="fr-FR" sz="2800" dirty="0" smtClean="0">
                <a:solidFill>
                  <a:schemeClr val="bg2"/>
                </a:solidFill>
                <a:latin typeface="Arial Rounded MT Bold" panose="020F0704030504030204" pitchFamily="34" charset="0"/>
              </a:rPr>
              <a:t>B</a:t>
            </a:r>
            <a:r>
              <a:rPr lang="fr-FR" sz="2800" dirty="0" smtClean="0">
                <a:latin typeface="Arial Rounded MT Bold" panose="020F0704030504030204" pitchFamily="34" charset="0"/>
              </a:rPr>
              <a:t>:longitude ville 1</a:t>
            </a:r>
          </a:p>
          <a:p>
            <a:r>
              <a:rPr lang="fr-FR" sz="2800" dirty="0" smtClean="0">
                <a:solidFill>
                  <a:schemeClr val="bg2"/>
                </a:solidFill>
                <a:latin typeface="Arial Rounded MT Bold" panose="020F0704030504030204" pitchFamily="34" charset="0"/>
              </a:rPr>
              <a:t>C</a:t>
            </a:r>
            <a:r>
              <a:rPr lang="fr-FR" sz="2800" dirty="0" smtClean="0">
                <a:latin typeface="Arial Rounded MT Bold" panose="020F0704030504030204" pitchFamily="34" charset="0"/>
              </a:rPr>
              <a:t>:latitude ville 2</a:t>
            </a:r>
          </a:p>
          <a:p>
            <a:r>
              <a:rPr lang="fr-FR" sz="2800" dirty="0" smtClean="0">
                <a:solidFill>
                  <a:schemeClr val="bg2"/>
                </a:solidFill>
                <a:latin typeface="Arial Rounded MT Bold" panose="020F0704030504030204" pitchFamily="34" charset="0"/>
              </a:rPr>
              <a:t>D</a:t>
            </a:r>
            <a:r>
              <a:rPr lang="fr-FR" sz="2800" dirty="0" smtClean="0">
                <a:latin typeface="Arial Rounded MT Bold" panose="020F0704030504030204" pitchFamily="34" charset="0"/>
              </a:rPr>
              <a:t>:longitude ville 2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81500" y="5391150"/>
            <a:ext cx="819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Démonstration ?</a:t>
            </a:r>
            <a:endParaRPr lang="en-US" sz="54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60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225" y="714375"/>
            <a:ext cx="4333875" cy="4333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581025" y="823912"/>
            <a:ext cx="582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Base de données différentes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980" t="23794" r="9482" b="34367"/>
          <a:stretch/>
        </p:blipFill>
        <p:spPr>
          <a:xfrm>
            <a:off x="326403" y="1796654"/>
            <a:ext cx="1614489" cy="400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142" t="13592" r="9944" b="17480"/>
          <a:stretch/>
        </p:blipFill>
        <p:spPr>
          <a:xfrm>
            <a:off x="1940892" y="2295350"/>
            <a:ext cx="5143500" cy="928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25" y="3947499"/>
            <a:ext cx="6431837" cy="963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1247" y="5215600"/>
            <a:ext cx="6529382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6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43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5472" y="368709"/>
            <a:ext cx="8613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solidFill>
                  <a:schemeClr val="bg2">
                    <a:lumMod val="75000"/>
                  </a:schemeClr>
                </a:solidFill>
                <a:latin typeface="Arial Rounded MT Bold" panose="020F0704030504030204" pitchFamily="34" charset="0"/>
              </a:rPr>
              <a:t>Conclusion:</a:t>
            </a:r>
            <a:endParaRPr lang="en-US" sz="4000" dirty="0">
              <a:solidFill>
                <a:schemeClr val="bg2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0942" y="1528651"/>
            <a:ext cx="8347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latin typeface="Arial Rounded MT Bold" panose="020F0704030504030204" pitchFamily="34" charset="0"/>
              </a:rPr>
              <a:t>- La couleur de l’ours (blanc)</a:t>
            </a:r>
            <a:endParaRPr lang="en-US" sz="3600" dirty="0">
              <a:latin typeface="Arial Rounded MT Bold" panose="020F0704030504030204" pitchFamily="34" charset="0"/>
            </a:endParaRPr>
          </a:p>
        </p:txBody>
      </p:sp>
      <p:cxnSp>
        <p:nvCxnSpPr>
          <p:cNvPr id="8" name="Straight Arrow Connector 7"/>
          <p:cNvCxnSpPr>
            <a:stCxn id="9" idx="3"/>
            <a:endCxn id="4" idx="1"/>
          </p:cNvCxnSpPr>
          <p:nvPr/>
        </p:nvCxnSpPr>
        <p:spPr>
          <a:xfrm flipV="1">
            <a:off x="3967318" y="2757929"/>
            <a:ext cx="989754" cy="10619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4931" y="3496665"/>
            <a:ext cx="3862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latin typeface="Arial Rounded MT Bold" panose="020F0704030504030204" pitchFamily="34" charset="0"/>
              </a:rPr>
              <a:t>- Interprétations</a:t>
            </a:r>
            <a:endParaRPr lang="en-US" sz="3600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7072" y="2465541"/>
            <a:ext cx="267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Carré inscrit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28794" y="2083281"/>
            <a:ext cx="185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Arial Rounded MT Bold" panose="020F0704030504030204" pitchFamily="34" charset="0"/>
              </a:rPr>
              <a:t>Parallèle.</a:t>
            </a: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 flipV="1">
            <a:off x="7628835" y="2344891"/>
            <a:ext cx="599959" cy="413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43082" y="2497932"/>
            <a:ext cx="2307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Arial Rounded MT Bold" panose="020F0704030504030204" pitchFamily="34" charset="0"/>
              </a:rPr>
              <a:t>Grand</a:t>
            </a:r>
            <a:r>
              <a:rPr lang="fr-FR" sz="2400" dirty="0" smtClean="0">
                <a:latin typeface="Arial Rounded MT Bold" panose="020F0704030504030204" pitchFamily="34" charset="0"/>
              </a:rPr>
              <a:t> carré.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cxnSp>
        <p:nvCxnSpPr>
          <p:cNvPr id="18" name="Straight Arrow Connector 17"/>
          <p:cNvCxnSpPr>
            <a:stCxn id="4" idx="3"/>
            <a:endCxn id="11" idx="1"/>
          </p:cNvCxnSpPr>
          <p:nvPr/>
        </p:nvCxnSpPr>
        <p:spPr>
          <a:xfrm>
            <a:off x="7628835" y="2757929"/>
            <a:ext cx="614247" cy="1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86738" y="3003241"/>
            <a:ext cx="394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Arial Rounded MT Bold" panose="020F0704030504030204" pitchFamily="34" charset="0"/>
              </a:rPr>
              <a:t>Générale (protocole).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cxnSp>
        <p:nvCxnSpPr>
          <p:cNvPr id="26" name="Straight Arrow Connector 25"/>
          <p:cNvCxnSpPr>
            <a:stCxn id="4" idx="3"/>
            <a:endCxn id="23" idx="1"/>
          </p:cNvCxnSpPr>
          <p:nvPr/>
        </p:nvCxnSpPr>
        <p:spPr>
          <a:xfrm>
            <a:off x="7628835" y="2757929"/>
            <a:ext cx="557903" cy="506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3"/>
            <a:endCxn id="35" idx="1"/>
          </p:cNvCxnSpPr>
          <p:nvPr/>
        </p:nvCxnSpPr>
        <p:spPr>
          <a:xfrm>
            <a:off x="3967318" y="3819831"/>
            <a:ext cx="989754" cy="9442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957072" y="4471653"/>
            <a:ext cx="3814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Triangle convexe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cxnSp>
        <p:nvCxnSpPr>
          <p:cNvPr id="39" name="Straight Arrow Connector 38"/>
          <p:cNvCxnSpPr>
            <a:stCxn id="35" idx="3"/>
          </p:cNvCxnSpPr>
          <p:nvPr/>
        </p:nvCxnSpPr>
        <p:spPr>
          <a:xfrm>
            <a:off x="8771373" y="4764041"/>
            <a:ext cx="861166" cy="433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5" idx="3"/>
          </p:cNvCxnSpPr>
          <p:nvPr/>
        </p:nvCxnSpPr>
        <p:spPr>
          <a:xfrm flipV="1">
            <a:off x="8771373" y="4330186"/>
            <a:ext cx="861166" cy="4338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632539" y="4061103"/>
            <a:ext cx="2368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Arial Rounded MT Bold" panose="020F0704030504030204" pitchFamily="34" charset="0"/>
              </a:rPr>
              <a:t>EST.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32539" y="4895078"/>
            <a:ext cx="1997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Arial Rounded MT Bold" panose="020F0704030504030204" pitchFamily="34" charset="0"/>
              </a:rPr>
              <a:t>OUEST.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0942" y="5464679"/>
            <a:ext cx="104418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latin typeface="Arial Rounded MT Bold" panose="020F0704030504030204" pitchFamily="34" charset="0"/>
              </a:rPr>
              <a:t>-Enrichissements : calcul de distance à vol d’oiseau           programmes convertisseurs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84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/>
      <p:bldP spid="46" grpId="0"/>
      <p:bldP spid="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5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2913" y="471488"/>
            <a:ext cx="765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latin typeface="Arial Rounded MT Bold" panose="020F0704030504030204" pitchFamily="34" charset="0"/>
              </a:rPr>
              <a:t>Remerciements:</a:t>
            </a:r>
            <a:endParaRPr lang="en-US" sz="4800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75" y="1909049"/>
            <a:ext cx="6757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Le cadre scolaire et familial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9550" y="2493824"/>
            <a:ext cx="7729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L’initiative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72188" y="1302485"/>
            <a:ext cx="461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latin typeface="Arial Rounded MT Bold" panose="020F0704030504030204" pitchFamily="34" charset="0"/>
              </a:rPr>
              <a:t>Les encadreurs</a:t>
            </a:r>
            <a:endParaRPr lang="en-US" sz="3600" dirty="0">
              <a:latin typeface="Arial Rounded MT Bold" panose="020F07040305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6" y="2555380"/>
            <a:ext cx="6257924" cy="39454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803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6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062" y="332257"/>
            <a:ext cx="10712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latin typeface="Arial Rounded MT Bold" panose="020F0704030504030204" pitchFamily="34" charset="0"/>
              </a:rPr>
              <a:t>Déjà on peut présenter les différentes couleurs d’ours</a:t>
            </a:r>
            <a:endParaRPr lang="en-US" sz="3600"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3" y="1532586"/>
            <a:ext cx="9672034" cy="4597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2941902" y="6130523"/>
            <a:ext cx="784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Répartition des espèces d’ours par pelage et par habitat.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94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67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450760" y="2562895"/>
            <a:ext cx="1094704" cy="798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8642" y="437882"/>
            <a:ext cx="334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>
                <a:latin typeface="Arial Rounded MT Bold" panose="020F0704030504030204" pitchFamily="34" charset="0"/>
              </a:rPr>
              <a:t>Remarque:</a:t>
            </a:r>
            <a:endParaRPr lang="en-US" sz="4000" dirty="0">
              <a:latin typeface="Arial Rounded MT Bold" panose="020F07040305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0163" y="2542158"/>
            <a:ext cx="9981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latin typeface="Arial Rounded MT Bold" panose="020F0704030504030204" pitchFamily="34" charset="0"/>
              </a:rPr>
              <a:t>Le pelage d’un ours dépend de son habitat</a:t>
            </a:r>
            <a:endParaRPr lang="en-US" sz="3600" dirty="0">
              <a:latin typeface="Arial Rounded MT Bold" panose="020F0704030504030204" pitchFamily="34" charset="0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11405530" y="2962139"/>
            <a:ext cx="731520" cy="1944712"/>
          </a:xfrm>
          <a:prstGeom prst="curvedLeftArrow">
            <a:avLst>
              <a:gd name="adj1" fmla="val 21422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0163" y="3934495"/>
            <a:ext cx="96462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latin typeface="Arial Rounded MT Bold" panose="020F0704030504030204" pitchFamily="34" charset="0"/>
              </a:rPr>
              <a:t>Nous devons donc d’abord trouver la zone géographique dans laquelle cet ours vit;   puis  en déduire sa couleur</a:t>
            </a:r>
            <a:endParaRPr lang="en-US" sz="3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481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49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2197" y="647114"/>
            <a:ext cx="7287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u="sng" dirty="0" smtClean="0">
                <a:latin typeface="Arial Rounded MT Bold" panose="020F0704030504030204" pitchFamily="34" charset="0"/>
              </a:rPr>
              <a:t>Problématique:</a:t>
            </a:r>
            <a:endParaRPr lang="en-US" sz="6600" u="sng" dirty="0">
              <a:latin typeface="Arial Rounded MT Bold" panose="020F07040305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3571" y="3123247"/>
            <a:ext cx="114864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latin typeface="Arial Rounded MT Bold" panose="020F0704030504030204" pitchFamily="34" charset="0"/>
              </a:rPr>
              <a:t>Quels points </a:t>
            </a:r>
            <a:r>
              <a:rPr lang="fr-FR" sz="4400" dirty="0">
                <a:latin typeface="Arial Rounded MT Bold" panose="020F0704030504030204" pitchFamily="34" charset="0"/>
              </a:rPr>
              <a:t>à</a:t>
            </a:r>
            <a:r>
              <a:rPr lang="fr-FR" sz="4400" dirty="0" smtClean="0">
                <a:latin typeface="Arial Rounded MT Bold" panose="020F0704030504030204" pitchFamily="34" charset="0"/>
              </a:rPr>
              <a:t> la surface de la terre vérifient les déplacements du chasseur?</a:t>
            </a:r>
            <a:endParaRPr lang="en-US" sz="4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825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67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997804857"/>
              </p:ext>
            </p:extLst>
          </p:nvPr>
        </p:nvGraphicFramePr>
        <p:xfrm>
          <a:off x="548641" y="1026942"/>
          <a:ext cx="11451102" cy="3165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urved Up Arrow 6"/>
          <p:cNvSpPr/>
          <p:nvPr/>
        </p:nvSpPr>
        <p:spPr>
          <a:xfrm>
            <a:off x="1674053" y="3924886"/>
            <a:ext cx="8989256" cy="1505243"/>
          </a:xfrm>
          <a:prstGeom prst="curvedUpArrow">
            <a:avLst/>
          </a:prstGeom>
          <a:solidFill>
            <a:schemeClr val="accent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8109" y="5859193"/>
            <a:ext cx="5416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latin typeface="Arial Rounded MT Bold" panose="020F0704030504030204" pitchFamily="34" charset="0"/>
              </a:rPr>
              <a:t>Déplacement nul</a:t>
            </a:r>
            <a:endParaRPr lang="en-US" sz="4800" dirty="0">
              <a:latin typeface="Arial Rounded MT Bold" panose="020F0704030504030204" pitchFamily="34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5816990" y="5430129"/>
            <a:ext cx="478301" cy="6330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54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A836A98-5742-46C4-9A68-07A1CC1869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5A836A98-5742-46C4-9A68-07A1CC1869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graphicEl>
                                              <a:dgm id="{5A836A98-5742-46C4-9A68-07A1CC1869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graphicEl>
                                              <a:dgm id="{5A836A98-5742-46C4-9A68-07A1CC1869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5B99206-7D7D-4820-9A91-E8D060F1B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graphicEl>
                                              <a:dgm id="{75B99206-7D7D-4820-9A91-E8D060F1BD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graphicEl>
                                              <a:dgm id="{75B99206-7D7D-4820-9A91-E8D060F1B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graphicEl>
                                              <a:dgm id="{75B99206-7D7D-4820-9A91-E8D060F1B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69E8E07-CC46-43E3-8A97-0F66810076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graphicEl>
                                              <a:dgm id="{169E8E07-CC46-43E3-8A97-0F66810076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graphicEl>
                                              <a:dgm id="{169E8E07-CC46-43E3-8A97-0F66810076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graphicEl>
                                              <a:dgm id="{169E8E07-CC46-43E3-8A97-0F66810076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0621207-CA27-4EF9-96F5-057209AC5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graphicEl>
                                              <a:dgm id="{80621207-CA27-4EF9-96F5-057209AC5C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graphicEl>
                                              <a:dgm id="{80621207-CA27-4EF9-96F5-057209AC5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graphicEl>
                                              <a:dgm id="{80621207-CA27-4EF9-96F5-057209AC5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C932B03-9FAD-48AF-9933-070ED60EC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graphicEl>
                                              <a:dgm id="{4C932B03-9FAD-48AF-9933-070ED60EC7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graphicEl>
                                              <a:dgm id="{4C932B03-9FAD-48AF-9933-070ED60EC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graphicEl>
                                              <a:dgm id="{4C932B03-9FAD-48AF-9933-070ED60EC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C4A2677-3ABC-410C-897E-2938994C67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graphicEl>
                                              <a:dgm id="{6C4A2677-3ABC-410C-897E-2938994C67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graphicEl>
                                              <a:dgm id="{6C4A2677-3ABC-410C-897E-2938994C67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graphicEl>
                                              <a:dgm id="{6C4A2677-3ABC-410C-897E-2938994C67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AC11F3-444D-4B24-AEC8-8C7B77E75B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graphicEl>
                                              <a:dgm id="{6DAC11F3-444D-4B24-AEC8-8C7B77E75B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graphicEl>
                                              <a:dgm id="{6DAC11F3-444D-4B24-AEC8-8C7B77E75B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graphicEl>
                                              <a:dgm id="{6DAC11F3-444D-4B24-AEC8-8C7B77E75B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0CBED1-54DF-4CCE-B443-8F2326483D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graphicEl>
                                              <a:dgm id="{260CBED1-54DF-4CCE-B443-8F2326483D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graphicEl>
                                              <a:dgm id="{260CBED1-54DF-4CCE-B443-8F2326483D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graphicEl>
                                              <a:dgm id="{260CBED1-54DF-4CCE-B443-8F2326483D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17F75DA-F450-4D15-B82C-F39BB83F0B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graphicEl>
                                              <a:dgm id="{017F75DA-F450-4D15-B82C-F39BB83F0B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graphicEl>
                                              <a:dgm id="{017F75DA-F450-4D15-B82C-F39BB83F0B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graphicEl>
                                              <a:dgm id="{017F75DA-F450-4D15-B82C-F39BB83F0B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90341F8-6BCC-4FF4-9DCA-7E0BED47C9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graphicEl>
                                              <a:dgm id="{790341F8-6BCC-4FF4-9DCA-7E0BED47C9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graphicEl>
                                              <a:dgm id="{790341F8-6BCC-4FF4-9DCA-7E0BED47C9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graphicEl>
                                              <a:dgm id="{790341F8-6BCC-4FF4-9DCA-7E0BED47C9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51BE57-43E0-4FC3-9997-18D3E9E38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graphicEl>
                                              <a:dgm id="{0251BE57-43E0-4FC3-9997-18D3E9E38E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graphicEl>
                                              <a:dgm id="{0251BE57-43E0-4FC3-9997-18D3E9E38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graphicEl>
                                              <a:dgm id="{0251BE57-43E0-4FC3-9997-18D3E9E38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7" grpId="0" animBg="1"/>
      <p:bldP spid="8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4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6518" y="399245"/>
            <a:ext cx="6632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Traçons les trois déplacements :</a:t>
            </a:r>
            <a:endParaRPr lang="en-US" sz="3200" dirty="0">
              <a:latin typeface="Arial Rounded MT Bold" panose="020F07040305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72" y="1506829"/>
            <a:ext cx="5097150" cy="4378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6363129" y="1854559"/>
            <a:ext cx="4926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 smtClean="0">
                <a:latin typeface="Arial Rounded MT Bold" panose="020F0704030504030204" pitchFamily="34" charset="0"/>
              </a:rPr>
              <a:t>Il faut que DE soit nul.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63129" y="3696237"/>
            <a:ext cx="4926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 smtClean="0">
                <a:latin typeface="Arial Rounded MT Bold" panose="020F0704030504030204" pitchFamily="34" charset="0"/>
              </a:rPr>
              <a:t>Dans l’hémisphère sud; on voit que</a:t>
            </a:r>
          </a:p>
          <a:p>
            <a:r>
              <a:rPr lang="fr-FR" sz="3200" dirty="0" smtClean="0">
                <a:latin typeface="Arial Rounded MT Bold" panose="020F0704030504030204" pitchFamily="34" charset="0"/>
              </a:rPr>
              <a:t>     DE &gt;1km.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cxnSp>
        <p:nvCxnSpPr>
          <p:cNvPr id="11" name="Straight Arrow Connector 10"/>
          <p:cNvCxnSpPr>
            <a:stCxn id="15" idx="3"/>
          </p:cNvCxnSpPr>
          <p:nvPr/>
        </p:nvCxnSpPr>
        <p:spPr>
          <a:xfrm flipV="1">
            <a:off x="460481" y="3870104"/>
            <a:ext cx="1604653" cy="821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4" idx="3"/>
          </p:cNvCxnSpPr>
          <p:nvPr/>
        </p:nvCxnSpPr>
        <p:spPr>
          <a:xfrm>
            <a:off x="631295" y="2945436"/>
            <a:ext cx="2961911" cy="9311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656" y="2653048"/>
            <a:ext cx="463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Arial Rounded MT Bold" panose="020F0704030504030204" pitchFamily="34" charset="0"/>
              </a:rPr>
              <a:t>E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1388" y="4399350"/>
            <a:ext cx="309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Arial Rounded MT Bold" panose="020F0704030504030204" pitchFamily="34" charset="0"/>
              </a:rPr>
              <a:t>D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0967" y="6027228"/>
            <a:ext cx="5872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Représentation des déplacements de Siad dans l’hémisphère sud.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06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4" grpId="0"/>
      <p:bldP spid="15" grpId="0"/>
      <p:bldP spid="9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5689</TotalTime>
  <Words>1228</Words>
  <Application>Microsoft Office PowerPoint</Application>
  <PresentationFormat>Widescreen</PresentationFormat>
  <Paragraphs>223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 Unicode MS</vt:lpstr>
      <vt:lpstr>Aharoni</vt:lpstr>
      <vt:lpstr>Arial</vt:lpstr>
      <vt:lpstr>Arial Rounded MT Bold</vt:lpstr>
      <vt:lpstr>Century Gothic</vt:lpstr>
      <vt:lpstr>Segoe Print</vt:lpstr>
      <vt:lpstr>Wingdings 3</vt:lpstr>
      <vt:lpstr>Slice</vt:lpstr>
      <vt:lpstr>SUJET 1:</vt:lpstr>
      <vt:lpstr>Question 1: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SUJET 1:</dc:title>
  <dc:creator>Moncef Ait Belkacem</dc:creator>
  <cp:lastModifiedBy>Moncef Karim AIT BELKACEM</cp:lastModifiedBy>
  <cp:revision>229</cp:revision>
  <dcterms:created xsi:type="dcterms:W3CDTF">2019-04-02T10:31:52Z</dcterms:created>
  <dcterms:modified xsi:type="dcterms:W3CDTF">2021-02-14T20:11:00Z</dcterms:modified>
  <cp:contentStatus/>
</cp:coreProperties>
</file>